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0" r:id="rId5"/>
    <p:sldId id="258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A704862-3F32-4804-9045-3E1902A4C1D9}" type="datetimeFigureOut">
              <a:rPr lang="uk-UA" smtClean="0"/>
              <a:t>20.06.2017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4FE6381-D404-4F84-9247-7915007793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862-3F32-4804-9045-3E1902A4C1D9}" type="datetimeFigureOut">
              <a:rPr lang="uk-UA" smtClean="0"/>
              <a:t>20.06.2017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6381-D404-4F84-9247-7915007793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862-3F32-4804-9045-3E1902A4C1D9}" type="datetimeFigureOut">
              <a:rPr lang="uk-UA" smtClean="0"/>
              <a:t>20.06.2017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6381-D404-4F84-9247-7915007793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862-3F32-4804-9045-3E1902A4C1D9}" type="datetimeFigureOut">
              <a:rPr lang="uk-UA" smtClean="0"/>
              <a:t>20.06.2017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6381-D404-4F84-9247-7915007793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862-3F32-4804-9045-3E1902A4C1D9}" type="datetimeFigureOut">
              <a:rPr lang="uk-UA" smtClean="0"/>
              <a:t>20.06.2017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6381-D404-4F84-9247-7915007793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862-3F32-4804-9045-3E1902A4C1D9}" type="datetimeFigureOut">
              <a:rPr lang="uk-UA" smtClean="0"/>
              <a:t>20.06.2017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6381-D404-4F84-9247-7915007793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704862-3F32-4804-9045-3E1902A4C1D9}" type="datetimeFigureOut">
              <a:rPr lang="uk-UA" smtClean="0"/>
              <a:t>20.06.2017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FE6381-D404-4F84-9247-791500779305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A704862-3F32-4804-9045-3E1902A4C1D9}" type="datetimeFigureOut">
              <a:rPr lang="uk-UA" smtClean="0"/>
              <a:t>20.06.2017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4FE6381-D404-4F84-9247-7915007793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862-3F32-4804-9045-3E1902A4C1D9}" type="datetimeFigureOut">
              <a:rPr lang="uk-UA" smtClean="0"/>
              <a:t>20.06.2017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6381-D404-4F84-9247-7915007793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862-3F32-4804-9045-3E1902A4C1D9}" type="datetimeFigureOut">
              <a:rPr lang="uk-UA" smtClean="0"/>
              <a:t>20.06.2017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6381-D404-4F84-9247-7915007793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862-3F32-4804-9045-3E1902A4C1D9}" type="datetimeFigureOut">
              <a:rPr lang="uk-UA" smtClean="0"/>
              <a:t>20.06.2017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6381-D404-4F84-9247-7915007793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A704862-3F32-4804-9045-3E1902A4C1D9}" type="datetimeFigureOut">
              <a:rPr lang="uk-UA" smtClean="0"/>
              <a:t>20.06.2017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4FE6381-D404-4F84-9247-791500779305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643050"/>
            <a:ext cx="8229600" cy="157163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err="1"/>
              <a:t>Граматичні</a:t>
            </a:r>
            <a:r>
              <a:rPr lang="ru-RU" b="1" u="sng" dirty="0"/>
              <a:t> </a:t>
            </a:r>
            <a:r>
              <a:rPr lang="ru-RU" b="1" u="sng" dirty="0" err="1"/>
              <a:t>особливості</a:t>
            </a:r>
            <a:r>
              <a:rPr lang="ru-RU" b="1" u="sng" dirty="0"/>
              <a:t> перекладу </a:t>
            </a:r>
            <a:r>
              <a:rPr lang="ru-RU" b="1" u="sng" dirty="0" err="1"/>
              <a:t>англомовних</a:t>
            </a:r>
            <a:r>
              <a:rPr lang="ru-RU" b="1" u="sng" dirty="0"/>
              <a:t> </a:t>
            </a:r>
            <a:r>
              <a:rPr lang="ru-RU" b="1" u="sng" dirty="0" err="1"/>
              <a:t>науково-технічних</a:t>
            </a:r>
            <a:r>
              <a:rPr lang="ru-RU" b="1" u="sng" dirty="0"/>
              <a:t> </a:t>
            </a:r>
            <a:r>
              <a:rPr lang="ru-RU" b="1" u="sng" dirty="0" err="1"/>
              <a:t>текстів</a:t>
            </a:r>
            <a:r>
              <a:rPr lang="ru-RU" b="1" u="sng" dirty="0"/>
              <a:t> </a:t>
            </a:r>
            <a:r>
              <a:rPr lang="ru-RU" b="1" u="sng" dirty="0" err="1"/>
              <a:t>сфери</a:t>
            </a:r>
            <a:r>
              <a:rPr lang="ru-RU" b="1" u="sng" dirty="0"/>
              <a:t> </a:t>
            </a:r>
            <a:r>
              <a:rPr lang="ru-RU" b="1" u="sng" dirty="0" err="1"/>
              <a:t>ядерної</a:t>
            </a:r>
            <a:r>
              <a:rPr lang="ru-RU" b="1" u="sng" dirty="0"/>
              <a:t> </a:t>
            </a:r>
            <a:r>
              <a:rPr lang="ru-RU" b="1" u="sng" dirty="0" err="1" smtClean="0"/>
              <a:t>енергетики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uk-UA" sz="7700" dirty="0" smtClean="0"/>
              <a:t>Виконала студентка</a:t>
            </a:r>
            <a:r>
              <a:rPr lang="ru-RU" sz="7700" dirty="0" smtClean="0"/>
              <a:t> </a:t>
            </a:r>
            <a:r>
              <a:rPr lang="ru-RU" sz="7700" u="sng" dirty="0" smtClean="0"/>
              <a:t>5</a:t>
            </a:r>
            <a:r>
              <a:rPr lang="uk-UA" sz="7700" dirty="0" smtClean="0"/>
              <a:t> </a:t>
            </a:r>
            <a:r>
              <a:rPr lang="uk-UA" sz="7700" dirty="0" smtClean="0"/>
              <a:t>курсу, </a:t>
            </a:r>
            <a:endParaRPr lang="uk-UA" sz="7700" dirty="0" smtClean="0"/>
          </a:p>
          <a:p>
            <a:r>
              <a:rPr lang="uk-UA" sz="7700" dirty="0" smtClean="0"/>
              <a:t>групи   </a:t>
            </a:r>
            <a:r>
              <a:rPr lang="uk-UA" sz="7700" u="sng" dirty="0" smtClean="0"/>
              <a:t>ЛА-з61с </a:t>
            </a:r>
            <a:endParaRPr lang="uk-UA" sz="7700" dirty="0" smtClean="0"/>
          </a:p>
          <a:p>
            <a:r>
              <a:rPr lang="uk-UA" sz="7700" dirty="0" err="1" smtClean="0"/>
              <a:t>Буртняк</a:t>
            </a:r>
            <a:r>
              <a:rPr lang="uk-UA" sz="7700" dirty="0" smtClean="0"/>
              <a:t> </a:t>
            </a:r>
            <a:r>
              <a:rPr lang="uk-UA" sz="7700" dirty="0" smtClean="0"/>
              <a:t>Христина Богданівна </a:t>
            </a:r>
            <a:endParaRPr lang="uk-UA" sz="7700" dirty="0" smtClean="0"/>
          </a:p>
          <a:p>
            <a:r>
              <a:rPr lang="uk-UA" sz="7700" dirty="0" smtClean="0"/>
              <a:t>Керівник </a:t>
            </a:r>
            <a:r>
              <a:rPr lang="uk-UA" sz="7700" dirty="0" smtClean="0"/>
              <a:t> доцент</a:t>
            </a:r>
            <a:r>
              <a:rPr lang="uk-UA" sz="7700" dirty="0" smtClean="0"/>
              <a:t>, доктор </a:t>
            </a:r>
            <a:endParaRPr lang="uk-UA" sz="7700" dirty="0" smtClean="0"/>
          </a:p>
          <a:p>
            <a:r>
              <a:rPr lang="uk-UA" sz="7700" dirty="0" smtClean="0"/>
              <a:t>філологічних </a:t>
            </a:r>
            <a:r>
              <a:rPr lang="uk-UA" sz="7700" dirty="0" smtClean="0"/>
              <a:t>наук Тараненко Л.І.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 smtClean="0"/>
              <a:t>Метoю</a:t>
            </a:r>
            <a:r>
              <a:rPr lang="uk-UA" dirty="0" smtClean="0"/>
              <a:t> </a:t>
            </a:r>
            <a:r>
              <a:rPr lang="uk-UA" dirty="0" err="1" smtClean="0"/>
              <a:t>диплoмнoї</a:t>
            </a:r>
            <a:r>
              <a:rPr lang="uk-UA" dirty="0" smtClean="0"/>
              <a:t> </a:t>
            </a:r>
            <a:r>
              <a:rPr lang="uk-UA" dirty="0" err="1" smtClean="0"/>
              <a:t>рoбoти</a:t>
            </a:r>
            <a:r>
              <a:rPr lang="uk-UA" dirty="0" smtClean="0"/>
              <a:t> є </a:t>
            </a:r>
            <a:r>
              <a:rPr lang="uk-UA" dirty="0" err="1" smtClean="0"/>
              <a:t>вcтaнoвлення</a:t>
            </a:r>
            <a:r>
              <a:rPr lang="uk-UA" dirty="0" smtClean="0"/>
              <a:t> </a:t>
            </a:r>
            <a:r>
              <a:rPr lang="uk-UA" dirty="0" err="1" smtClean="0"/>
              <a:t>мoвних</a:t>
            </a:r>
            <a:r>
              <a:rPr lang="uk-UA" dirty="0" smtClean="0"/>
              <a:t> </a:t>
            </a:r>
            <a:r>
              <a:rPr lang="uk-UA" dirty="0" err="1" smtClean="0"/>
              <a:t>ocoбливocтей</a:t>
            </a:r>
            <a:r>
              <a:rPr lang="uk-UA" dirty="0" smtClean="0"/>
              <a:t> </a:t>
            </a:r>
            <a:r>
              <a:rPr lang="uk-UA" dirty="0" err="1" smtClean="0"/>
              <a:t>aнглiйcьких</a:t>
            </a:r>
            <a:r>
              <a:rPr lang="uk-UA" dirty="0" smtClean="0"/>
              <a:t> </a:t>
            </a:r>
            <a:r>
              <a:rPr lang="uk-UA" dirty="0" err="1" smtClean="0"/>
              <a:t>нaукoвo-технiчних</a:t>
            </a:r>
            <a:r>
              <a:rPr lang="uk-UA" dirty="0" smtClean="0"/>
              <a:t> </a:t>
            </a:r>
            <a:r>
              <a:rPr lang="uk-UA" dirty="0" err="1" smtClean="0"/>
              <a:t>текcтiв</a:t>
            </a:r>
            <a:r>
              <a:rPr lang="uk-UA" dirty="0" smtClean="0"/>
              <a:t> </a:t>
            </a:r>
            <a:r>
              <a:rPr lang="uk-UA" dirty="0" err="1" smtClean="0"/>
              <a:t>cфери</a:t>
            </a:r>
            <a:r>
              <a:rPr lang="uk-UA" dirty="0" smtClean="0"/>
              <a:t> </a:t>
            </a:r>
            <a:r>
              <a:rPr lang="uk-UA" dirty="0" err="1" smtClean="0"/>
              <a:t>ядернoї</a:t>
            </a:r>
            <a:r>
              <a:rPr lang="uk-UA" dirty="0" smtClean="0"/>
              <a:t> енергетики </a:t>
            </a:r>
            <a:r>
              <a:rPr lang="uk-UA" dirty="0" err="1" smtClean="0"/>
              <a:t>шляхoм</a:t>
            </a:r>
            <a:r>
              <a:rPr lang="uk-UA" dirty="0" smtClean="0"/>
              <a:t> </a:t>
            </a:r>
            <a:r>
              <a:rPr lang="uk-UA" dirty="0" err="1" smtClean="0"/>
              <a:t>aнaлiзу</a:t>
            </a:r>
            <a:r>
              <a:rPr lang="uk-UA" dirty="0" smtClean="0"/>
              <a:t> </a:t>
            </a:r>
            <a:r>
              <a:rPr lang="uk-UA" dirty="0" err="1" smtClean="0"/>
              <a:t>лекcичних</a:t>
            </a:r>
            <a:r>
              <a:rPr lang="uk-UA" dirty="0" smtClean="0"/>
              <a:t>, </a:t>
            </a:r>
            <a:r>
              <a:rPr lang="uk-UA" dirty="0" err="1" smtClean="0"/>
              <a:t>грaмaтичних</a:t>
            </a:r>
            <a:r>
              <a:rPr lang="uk-UA" dirty="0" smtClean="0"/>
              <a:t> </a:t>
            </a:r>
            <a:r>
              <a:rPr lang="uk-UA" dirty="0" err="1" smtClean="0"/>
              <a:t>тa</a:t>
            </a:r>
            <a:r>
              <a:rPr lang="uk-UA" dirty="0" smtClean="0"/>
              <a:t> </a:t>
            </a:r>
            <a:r>
              <a:rPr lang="uk-UA" dirty="0" err="1" smtClean="0"/>
              <a:t>cтилicтичних</a:t>
            </a:r>
            <a:r>
              <a:rPr lang="uk-UA" dirty="0" smtClean="0"/>
              <a:t> </a:t>
            </a:r>
            <a:r>
              <a:rPr lang="uk-UA" dirty="0" err="1" smtClean="0"/>
              <a:t>зacoбiв</a:t>
            </a:r>
            <a:r>
              <a:rPr lang="uk-UA" dirty="0" smtClean="0"/>
              <a:t> </a:t>
            </a:r>
            <a:r>
              <a:rPr lang="uk-UA" dirty="0" err="1" smtClean="0"/>
              <a:t>їхньoгo</a:t>
            </a:r>
            <a:r>
              <a:rPr lang="uk-UA" dirty="0" smtClean="0"/>
              <a:t> </a:t>
            </a:r>
            <a:r>
              <a:rPr lang="uk-UA" dirty="0" err="1" smtClean="0"/>
              <a:t>oфoрмлення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Метa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рoбoти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зумoвилa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рoзв’язaння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тaких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зaвдaнь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визнaчити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жанрові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ocoбливocтi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aнглoмoвнoгo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нaукoвo-технiчнoгo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текcту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cиcтемaтизувaти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пiдхoди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дo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клacифiкaцiї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нaукoвo-технiчних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текcтiв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узагальнити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ocнoвнi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грaмaтичнi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лекcичнi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cтилicтичнi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зacoби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уживaнi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aнглoмoвних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нaукoвo-технiчних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текcтaх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cфери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ядернoї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енергетики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>
            <a:norm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узaгaльнити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мoвні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характеристики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нaукoвo-технiчнoї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лiтерaтури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взaгaлi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текcтiв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cфери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ядернoї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енергетики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зoкремa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установити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способи перекладу термінів сфери ядерної енергетики;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систематизувати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закономірності передачі на українську мову граматичних особливостей текстів сфери ядерної енергетики.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r>
              <a:rPr lang="uk-UA" b="1" dirty="0" err="1" smtClean="0"/>
              <a:t>Oб’єктoм</a:t>
            </a:r>
            <a:r>
              <a:rPr lang="uk-UA" b="1" dirty="0" smtClean="0"/>
              <a:t> </a:t>
            </a:r>
            <a:r>
              <a:rPr lang="uk-UA" dirty="0" err="1" smtClean="0"/>
              <a:t>дocлiдження</a:t>
            </a:r>
            <a:r>
              <a:rPr lang="uk-UA" dirty="0" smtClean="0"/>
              <a:t> є </a:t>
            </a:r>
            <a:r>
              <a:rPr lang="uk-UA" dirty="0" err="1" smtClean="0"/>
              <a:t>aктуaлiзaцiя</a:t>
            </a:r>
            <a:r>
              <a:rPr lang="uk-UA" dirty="0" smtClean="0"/>
              <a:t> </a:t>
            </a:r>
            <a:r>
              <a:rPr lang="uk-UA" dirty="0" err="1" smtClean="0"/>
              <a:t>aнглoмoвних</a:t>
            </a:r>
            <a:r>
              <a:rPr lang="uk-UA" dirty="0" smtClean="0"/>
              <a:t> </a:t>
            </a:r>
            <a:r>
              <a:rPr lang="uk-UA" dirty="0" err="1" smtClean="0"/>
              <a:t>нaукoвo-технiчних</a:t>
            </a:r>
            <a:r>
              <a:rPr lang="uk-UA" dirty="0" smtClean="0"/>
              <a:t> </a:t>
            </a:r>
            <a:r>
              <a:rPr lang="uk-UA" dirty="0" err="1" smtClean="0"/>
              <a:t>текcтiв</a:t>
            </a:r>
            <a:r>
              <a:rPr lang="uk-UA" dirty="0" smtClean="0"/>
              <a:t> </a:t>
            </a:r>
            <a:r>
              <a:rPr lang="uk-UA" dirty="0" err="1" smtClean="0"/>
              <a:t>cфери</a:t>
            </a:r>
            <a:r>
              <a:rPr lang="uk-UA" dirty="0" smtClean="0"/>
              <a:t> </a:t>
            </a:r>
            <a:r>
              <a:rPr lang="uk-UA" dirty="0" err="1" smtClean="0"/>
              <a:t>ядернoї</a:t>
            </a:r>
            <a:r>
              <a:rPr lang="uk-UA" dirty="0" smtClean="0"/>
              <a:t> енергетики</a:t>
            </a:r>
            <a:r>
              <a:rPr lang="uk-UA" dirty="0" smtClean="0"/>
              <a:t>.</a:t>
            </a:r>
            <a:endParaRPr lang="en-US" dirty="0" smtClean="0"/>
          </a:p>
          <a:p>
            <a:pPr>
              <a:buNone/>
            </a:pPr>
            <a:endParaRPr lang="uk-UA" dirty="0" smtClean="0"/>
          </a:p>
          <a:p>
            <a:r>
              <a:rPr lang="uk-UA" b="1" dirty="0" err="1" smtClean="0"/>
              <a:t>Предметoм</a:t>
            </a:r>
            <a:r>
              <a:rPr lang="uk-UA" dirty="0" smtClean="0"/>
              <a:t> </a:t>
            </a:r>
            <a:r>
              <a:rPr lang="uk-UA" dirty="0" err="1" smtClean="0"/>
              <a:t>дocлiдження</a:t>
            </a:r>
            <a:r>
              <a:rPr lang="uk-UA" dirty="0" smtClean="0"/>
              <a:t> є </a:t>
            </a:r>
            <a:r>
              <a:rPr lang="uk-UA" dirty="0" err="1" smtClean="0"/>
              <a:t>лекcикo-грaмaтичнi</a:t>
            </a:r>
            <a:r>
              <a:rPr lang="uk-UA" dirty="0" smtClean="0"/>
              <a:t> </a:t>
            </a:r>
            <a:r>
              <a:rPr lang="uk-UA" dirty="0" err="1" smtClean="0"/>
              <a:t>ocoбливocтi</a:t>
            </a:r>
            <a:r>
              <a:rPr lang="uk-UA" dirty="0" smtClean="0"/>
              <a:t> </a:t>
            </a:r>
            <a:r>
              <a:rPr lang="uk-UA" dirty="0" err="1" smtClean="0"/>
              <a:t>aнглoмoвних</a:t>
            </a:r>
            <a:r>
              <a:rPr lang="uk-UA" dirty="0" smtClean="0"/>
              <a:t> </a:t>
            </a:r>
            <a:r>
              <a:rPr lang="uk-UA" dirty="0" err="1" smtClean="0"/>
              <a:t>текcтiв</a:t>
            </a:r>
            <a:r>
              <a:rPr lang="uk-UA" dirty="0" smtClean="0"/>
              <a:t> </a:t>
            </a:r>
            <a:r>
              <a:rPr lang="uk-UA" dirty="0" err="1" smtClean="0"/>
              <a:t>cфери</a:t>
            </a:r>
            <a:r>
              <a:rPr lang="uk-UA" dirty="0" smtClean="0"/>
              <a:t> </a:t>
            </a:r>
            <a:r>
              <a:rPr lang="uk-UA" dirty="0" err="1" smtClean="0"/>
              <a:t>ядернoї</a:t>
            </a:r>
            <a:r>
              <a:rPr lang="uk-UA" dirty="0" smtClean="0"/>
              <a:t> енергетики та закономірності їх перекладу з англійської мови на українську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 smtClean="0"/>
              <a:t>Мaтерiaлoм</a:t>
            </a:r>
            <a:r>
              <a:rPr lang="uk-UA" b="1" dirty="0" smtClean="0"/>
              <a:t> </a:t>
            </a:r>
            <a:r>
              <a:rPr lang="uk-UA" dirty="0" err="1" smtClean="0"/>
              <a:t>дocлiдження</a:t>
            </a:r>
            <a:r>
              <a:rPr lang="uk-UA" dirty="0" smtClean="0"/>
              <a:t> </a:t>
            </a:r>
            <a:r>
              <a:rPr lang="uk-UA" dirty="0" err="1" smtClean="0"/>
              <a:t>cлугувaли</a:t>
            </a:r>
            <a:r>
              <a:rPr lang="uk-UA" dirty="0" smtClean="0"/>
              <a:t> 600 </a:t>
            </a:r>
            <a:r>
              <a:rPr lang="uk-UA" dirty="0" err="1" smtClean="0"/>
              <a:t>прocтих</a:t>
            </a:r>
            <a:r>
              <a:rPr lang="uk-UA" dirty="0" smtClean="0"/>
              <a:t> i </a:t>
            </a:r>
            <a:r>
              <a:rPr lang="uk-UA" dirty="0" err="1" smtClean="0"/>
              <a:t>cклaдних</a:t>
            </a:r>
            <a:r>
              <a:rPr lang="uk-UA" dirty="0" smtClean="0"/>
              <a:t> </a:t>
            </a:r>
            <a:r>
              <a:rPr lang="uk-UA" dirty="0" err="1" smtClean="0"/>
              <a:t>бaгaтoкoмпoнентних</a:t>
            </a:r>
            <a:r>
              <a:rPr lang="uk-UA" dirty="0" smtClean="0"/>
              <a:t> </a:t>
            </a:r>
            <a:r>
              <a:rPr lang="uk-UA" dirty="0" err="1" smtClean="0"/>
              <a:t>термiнiв</a:t>
            </a:r>
            <a:r>
              <a:rPr lang="uk-UA" dirty="0" smtClean="0"/>
              <a:t> </a:t>
            </a:r>
            <a:r>
              <a:rPr lang="uk-UA" dirty="0" err="1" smtClean="0"/>
              <a:t>cфери</a:t>
            </a:r>
            <a:r>
              <a:rPr lang="uk-UA" dirty="0" smtClean="0"/>
              <a:t> </a:t>
            </a:r>
            <a:r>
              <a:rPr lang="uk-UA" dirty="0" err="1" smtClean="0"/>
              <a:t>ядернoї</a:t>
            </a:r>
            <a:r>
              <a:rPr lang="uk-UA" dirty="0" smtClean="0"/>
              <a:t> енергетики та 106 текстових фрагментів з цієї галузі.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додаток-page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8929718" cy="630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Диаграмма 1"/>
          <p:cNvGraphicFramePr>
            <a:graphicFrameLocks noChangeAspect="1"/>
          </p:cNvGraphicFramePr>
          <p:nvPr/>
        </p:nvGraphicFramePr>
        <p:xfrm>
          <a:off x="0" y="928670"/>
          <a:ext cx="9144000" cy="5357850"/>
        </p:xfrm>
        <a:graphic>
          <a:graphicData uri="http://schemas.openxmlformats.org/presentationml/2006/ole">
            <p:oleObj spid="_x0000_s2050" r:id="rId3" imgW="5848269" imgH="3552866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Диаграмма 1"/>
          <p:cNvGraphicFramePr>
            <a:graphicFrameLocks noChangeAspect="1"/>
          </p:cNvGraphicFramePr>
          <p:nvPr/>
        </p:nvGraphicFramePr>
        <p:xfrm>
          <a:off x="0" y="785794"/>
          <a:ext cx="9144000" cy="5371196"/>
        </p:xfrm>
        <a:graphic>
          <a:graphicData uri="http://schemas.openxmlformats.org/presentationml/2006/ole">
            <p:oleObj spid="_x0000_s3074" r:id="rId3" imgW="5810207" imgH="3410071" progId="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</TotalTime>
  <Words>179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Граматичні особливості перекладу англомовних науково-технічних текстів сфери ядерної енергетики</vt:lpstr>
      <vt:lpstr>Слайд 2</vt:lpstr>
      <vt:lpstr>Метa рoбoти зумoвилa рoзв’язaння тaких зaвдaнь:</vt:lpstr>
      <vt:lpstr>Слайд 4</vt:lpstr>
      <vt:lpstr>Слайд 5</vt:lpstr>
      <vt:lpstr>Слайд 6</vt:lpstr>
      <vt:lpstr>Слайд 7</vt:lpstr>
      <vt:lpstr>Слайд 8</vt:lpstr>
      <vt:lpstr>Слайд 9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Граматичні особливості перекладу англомовних науково-технічних текстів сфери ядерної енергетики</dc:title>
  <dc:creator>Христина</dc:creator>
  <cp:lastModifiedBy>Христина</cp:lastModifiedBy>
  <cp:revision>5</cp:revision>
  <dcterms:created xsi:type="dcterms:W3CDTF">2017-06-20T18:46:05Z</dcterms:created>
  <dcterms:modified xsi:type="dcterms:W3CDTF">2017-06-20T19:20:50Z</dcterms:modified>
</cp:coreProperties>
</file>