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6" r:id="rId8"/>
    <p:sldId id="264" r:id="rId9"/>
    <p:sldId id="260" r:id="rId10"/>
    <p:sldId id="265" r:id="rId11"/>
    <p:sldId id="270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8675CE7-65DC-4062-90A7-FD202671FC8A}">
          <p14:sldIdLst>
            <p14:sldId id="256"/>
            <p14:sldId id="257"/>
            <p14:sldId id="258"/>
            <p14:sldId id="259"/>
            <p14:sldId id="262"/>
            <p14:sldId id="261"/>
            <p14:sldId id="266"/>
            <p14:sldId id="264"/>
            <p14:sldId id="260"/>
            <p14:sldId id="265"/>
            <p14:sldId id="270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33170-A2AA-4FDE-981F-D44691CBE4CE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42B207-5F9C-4DD7-BF58-766CBC7FEC98}">
      <dgm:prSet phldrT="[Текст]" custT="1"/>
      <dgm:spPr>
        <a:solidFill>
          <a:schemeClr val="accent1">
            <a:hueOff val="0"/>
            <a:satOff val="0"/>
            <a:lumOff val="0"/>
            <a:alpha val="74000"/>
          </a:schemeClr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  <a:softEdge rad="127000"/>
        </a:effectLst>
      </dgm:spPr>
      <dgm:t>
        <a:bodyPr/>
        <a:lstStyle/>
        <a:p>
          <a:r>
            <a:rPr lang="uk-UA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Прагматика</a:t>
          </a:r>
          <a:endParaRPr lang="ru-RU" sz="3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9E6A2CFE-DA2E-4299-A0C5-5F9AC3DD837D}" type="parTrans" cxnId="{B7E70695-DA0A-4392-A2E1-57D607A2AD76}">
      <dgm:prSet/>
      <dgm:spPr/>
      <dgm:t>
        <a:bodyPr/>
        <a:lstStyle/>
        <a:p>
          <a:endParaRPr lang="ru-RU"/>
        </a:p>
      </dgm:t>
    </dgm:pt>
    <dgm:pt modelId="{C8CD9498-6B6E-4A29-82FE-E47ABCC33741}" type="sibTrans" cxnId="{B7E70695-DA0A-4392-A2E1-57D607A2AD76}">
      <dgm:prSet/>
      <dgm:spPr/>
      <dgm:t>
        <a:bodyPr/>
        <a:lstStyle/>
        <a:p>
          <a:endParaRPr lang="ru-RU"/>
        </a:p>
      </dgm:t>
    </dgm:pt>
    <dgm:pt modelId="{A8DA972B-638B-4142-BEC4-EF3CC32862DF}">
      <dgm:prSet phldrT="[Текст]"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  <a:softEdge rad="152400"/>
        </a:effectLst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з точки </a:t>
          </a:r>
          <a:r>
            <a:rPr lang="ru-RU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зору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розгляду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мовних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засобів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постає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як </a:t>
          </a:r>
          <a:r>
            <a:rPr lang="ru-RU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локутивний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акт; </a:t>
          </a:r>
          <a:r>
            <a:rPr lang="ru-RU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цілей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та умов </a:t>
          </a:r>
          <a:r>
            <a:rPr lang="ru-RU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його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здійснення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– як </a:t>
          </a:r>
          <a:r>
            <a:rPr lang="ru-RU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іллокутивний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акт; з точки </a:t>
          </a:r>
          <a:r>
            <a:rPr lang="ru-RU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зору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результатів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– як </a:t>
          </a:r>
          <a:r>
            <a:rPr lang="ru-RU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перлокутивний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акт</a:t>
          </a:r>
          <a:r>
            <a:rPr lang="ru-RU" sz="1200" dirty="0" smtClean="0"/>
            <a:t>. </a:t>
          </a:r>
          <a:endParaRPr lang="ru-RU" sz="1200" dirty="0"/>
        </a:p>
      </dgm:t>
    </dgm:pt>
    <dgm:pt modelId="{A3EB7F2C-96A1-41B8-B75C-3D07371455CA}" type="parTrans" cxnId="{AFC5008E-C6FC-4E9B-A515-E817752F9FEA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  <dgm:t>
        <a:bodyPr/>
        <a:lstStyle/>
        <a:p>
          <a:endParaRPr lang="ru-RU"/>
        </a:p>
      </dgm:t>
    </dgm:pt>
    <dgm:pt modelId="{56BE5C4E-69D7-4270-BEA5-C0E10E289E2B}" type="sibTrans" cxnId="{AFC5008E-C6FC-4E9B-A515-E817752F9FEA}">
      <dgm:prSet/>
      <dgm:spPr/>
      <dgm:t>
        <a:bodyPr/>
        <a:lstStyle/>
        <a:p>
          <a:endParaRPr lang="ru-RU"/>
        </a:p>
      </dgm:t>
    </dgm:pt>
    <dgm:pt modelId="{7903FAE0-C7D5-48C1-934A-E1993313BBA0}">
      <dgm:prSet phldrT="[Текст]"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  <a:softEdge rad="292100"/>
        </a:effectLst>
      </dgm:spPr>
      <dgm:t>
        <a:bodyPr/>
        <a:lstStyle/>
        <a:p>
          <a:r>
            <a:rPr lang="uk-UA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здійснення впливу на потенційного покупця, можливо розглядати його як </a:t>
          </a:r>
          <a:r>
            <a:rPr lang="uk-UA" sz="2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іллокутивний</a:t>
          </a:r>
          <a:r>
            <a:rPr lang="uk-UA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акт, що і виправдовує вивчення реклами з позицій прагматики</a:t>
          </a:r>
          <a:endParaRPr lang="ru-RU" sz="2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46F6DFDC-ADCC-4C52-A72E-3BB0861CA7B3}" type="parTrans" cxnId="{A24F2676-592F-46E1-B1FE-FB9CA4FE80BF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  <dgm:t>
        <a:bodyPr/>
        <a:lstStyle/>
        <a:p>
          <a:endParaRPr lang="ru-RU"/>
        </a:p>
      </dgm:t>
    </dgm:pt>
    <dgm:pt modelId="{70483271-8409-4805-86D4-40C7DC15573C}" type="sibTrans" cxnId="{A24F2676-592F-46E1-B1FE-FB9CA4FE80BF}">
      <dgm:prSet/>
      <dgm:spPr/>
      <dgm:t>
        <a:bodyPr/>
        <a:lstStyle/>
        <a:p>
          <a:endParaRPr lang="ru-RU"/>
        </a:p>
      </dgm:t>
    </dgm:pt>
    <dgm:pt modelId="{B33273C1-4B2B-4F77-98F7-D9C7FEBA9792}">
      <dgm:prSet phldrT="[Текст]"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  <a:softEdge rad="165100"/>
        </a:effectLst>
      </dgm:spPr>
      <dgm:t>
        <a:bodyPr/>
        <a:lstStyle/>
        <a:p>
          <a:r>
            <a:rPr lang="uk-UA" sz="2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Функції рекламного тексту</a:t>
          </a:r>
          <a:endParaRPr lang="ru-RU" sz="2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08A50CF6-8DEC-45DF-8503-9758F1B8C3E0}" type="parTrans" cxnId="{53152886-C5CB-4A17-AA9E-F350B0199821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  <dgm:t>
        <a:bodyPr/>
        <a:lstStyle/>
        <a:p>
          <a:endParaRPr lang="ru-RU"/>
        </a:p>
      </dgm:t>
    </dgm:pt>
    <dgm:pt modelId="{4EC55EF4-C4A2-4BDB-9074-DA98C4AB1321}" type="sibTrans" cxnId="{53152886-C5CB-4A17-AA9E-F350B0199821}">
      <dgm:prSet/>
      <dgm:spPr/>
      <dgm:t>
        <a:bodyPr/>
        <a:lstStyle/>
        <a:p>
          <a:endParaRPr lang="ru-RU"/>
        </a:p>
      </dgm:t>
    </dgm:pt>
    <dgm:pt modelId="{26436AB6-2355-44A5-92BC-97E0368B5D40}">
      <dgm:prSet phldrT="[Текст]"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  <a:softEdge rad="177800"/>
        </a:effectLst>
      </dgm:spPr>
      <dgm:t>
        <a:bodyPr/>
        <a:lstStyle/>
        <a:p>
          <a:r>
            <a:rPr lang="uk-UA" sz="2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Комунікативні стратегії</a:t>
          </a:r>
          <a:endParaRPr lang="ru-RU" sz="2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5EE808C4-9708-4D24-ABB6-1AC6BA1B665F}" type="parTrans" cxnId="{EA29639C-0B8C-4796-9E42-7AAD87362E11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  <dgm:t>
        <a:bodyPr/>
        <a:lstStyle/>
        <a:p>
          <a:endParaRPr lang="ru-RU"/>
        </a:p>
      </dgm:t>
    </dgm:pt>
    <dgm:pt modelId="{76145E7E-38E4-41D5-AF9A-54AED4E197E1}" type="sibTrans" cxnId="{EA29639C-0B8C-4796-9E42-7AAD87362E11}">
      <dgm:prSet/>
      <dgm:spPr/>
      <dgm:t>
        <a:bodyPr/>
        <a:lstStyle/>
        <a:p>
          <a:endParaRPr lang="ru-RU"/>
        </a:p>
      </dgm:t>
    </dgm:pt>
    <dgm:pt modelId="{9516580A-AC02-4174-BB41-2EACB995322B}">
      <dgm:prSet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  <a:softEdge rad="127000"/>
        </a:effectLst>
      </dgm:spPr>
      <dgm:t>
        <a:bodyPr/>
        <a:lstStyle/>
        <a:p>
          <a:r>
            <a:rPr lang="uk-UA" sz="28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Мовний</a:t>
          </a:r>
          <a:r>
            <a:rPr lang="uk-UA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акт</a:t>
          </a:r>
          <a:endParaRPr lang="ru-RU" sz="28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E9717D0D-0786-407E-8FB1-C2B1B01E1EA6}" type="parTrans" cxnId="{08922CDC-6B61-47F5-8B24-BAD1CF987148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  <dgm:t>
        <a:bodyPr/>
        <a:lstStyle/>
        <a:p>
          <a:endParaRPr lang="ru-RU"/>
        </a:p>
      </dgm:t>
    </dgm:pt>
    <dgm:pt modelId="{7FC4E225-A5B1-4252-8AC2-986487E5EA34}" type="sibTrans" cxnId="{08922CDC-6B61-47F5-8B24-BAD1CF987148}">
      <dgm:prSet/>
      <dgm:spPr/>
      <dgm:t>
        <a:bodyPr/>
        <a:lstStyle/>
        <a:p>
          <a:endParaRPr lang="ru-RU"/>
        </a:p>
      </dgm:t>
    </dgm:pt>
    <dgm:pt modelId="{FB807E9E-4EC2-4E26-A50F-5AD560DA4BAB}">
      <dgm:prSet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  <a:softEdge rad="177800"/>
        </a:effectLst>
      </dgm:spPr>
      <dgm:t>
        <a:bodyPr/>
        <a:lstStyle/>
        <a:p>
          <a:r>
            <a:rPr lang="uk-UA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Основна мета рекламного тексту</a:t>
          </a:r>
          <a:endParaRPr lang="ru-RU" sz="20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F60EFEF9-1FEE-47F1-98EB-FAF9A53C7EE5}" type="parTrans" cxnId="{63106E65-48BD-48AF-B328-FB93C18D4853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  <dgm:t>
        <a:bodyPr/>
        <a:lstStyle/>
        <a:p>
          <a:endParaRPr lang="ru-RU"/>
        </a:p>
      </dgm:t>
    </dgm:pt>
    <dgm:pt modelId="{BC8FFDBC-8244-4827-8365-9CB6A7CBD67B}" type="sibTrans" cxnId="{63106E65-48BD-48AF-B328-FB93C18D4853}">
      <dgm:prSet/>
      <dgm:spPr/>
      <dgm:t>
        <a:bodyPr/>
        <a:lstStyle/>
        <a:p>
          <a:endParaRPr lang="ru-RU"/>
        </a:p>
      </dgm:t>
    </dgm:pt>
    <dgm:pt modelId="{E050D3CE-FA73-41E6-B4C3-982F082F8E4A}">
      <dgm:prSet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  <a:softEdge rad="203200"/>
        </a:effectLst>
      </dgm:spPr>
      <dgm:t>
        <a:bodyPr/>
        <a:lstStyle/>
        <a:p>
          <a:r>
            <a:rPr lang="uk-UA" sz="25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Функція впливу, естетична, </a:t>
          </a:r>
          <a:r>
            <a:rPr lang="uk-UA" sz="25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переконувальна</a:t>
          </a:r>
          <a:r>
            <a:rPr lang="uk-UA" sz="25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та інформативна</a:t>
          </a:r>
          <a:endParaRPr lang="ru-RU" sz="25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B56AC239-DFFC-4150-B148-A0B68C3ADB61}" type="parTrans" cxnId="{9EDF70FA-CE0C-469C-B7E3-EF5E84D5C286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  <dgm:t>
        <a:bodyPr/>
        <a:lstStyle/>
        <a:p>
          <a:endParaRPr lang="ru-RU"/>
        </a:p>
      </dgm:t>
    </dgm:pt>
    <dgm:pt modelId="{448F5FE4-3F21-4CF4-9604-028660C0F418}" type="sibTrans" cxnId="{9EDF70FA-CE0C-469C-B7E3-EF5E84D5C286}">
      <dgm:prSet/>
      <dgm:spPr/>
      <dgm:t>
        <a:bodyPr/>
        <a:lstStyle/>
        <a:p>
          <a:endParaRPr lang="ru-RU"/>
        </a:p>
      </dgm:t>
    </dgm:pt>
    <dgm:pt modelId="{AE2B0368-B4B2-4C27-9049-E7C792C42C8E}">
      <dgm:prSet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  <a:softEdge rad="215900"/>
        </a:effectLst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Вони існують у симбіозі, проте від домінуючої функції залежить специфіка рекламного тексту.</a:t>
          </a:r>
          <a:endParaRPr lang="ru-RU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3F464D77-C90B-403B-9E7A-5FAB9EE60CCF}" type="parTrans" cxnId="{50A97732-F451-4DF0-BB36-448FA881A67E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  <dgm:t>
        <a:bodyPr/>
        <a:lstStyle/>
        <a:p>
          <a:endParaRPr lang="ru-RU"/>
        </a:p>
      </dgm:t>
    </dgm:pt>
    <dgm:pt modelId="{30B554B8-69B3-4716-8EA5-CC2B87B8D61B}" type="sibTrans" cxnId="{50A97732-F451-4DF0-BB36-448FA881A67E}">
      <dgm:prSet/>
      <dgm:spPr/>
      <dgm:t>
        <a:bodyPr/>
        <a:lstStyle/>
        <a:p>
          <a:endParaRPr lang="ru-RU"/>
        </a:p>
      </dgm:t>
    </dgm:pt>
    <dgm:pt modelId="{47D84E22-B1FA-429D-AF09-9571A3F65280}">
      <dgm:prSet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  <a:softEdge rad="203200"/>
        </a:effectLst>
      </dgm:spPr>
      <dgm:t>
        <a:bodyPr/>
        <a:lstStyle/>
        <a:p>
          <a:r>
            <a:rPr lang="uk-UA" sz="23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комунікативну стратегію позиціонування фірми на ринку та комунікативну стратегію спонукання споживача до вибору рекламованої послуги</a:t>
          </a:r>
          <a:endParaRPr lang="ru-RU" sz="23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AD6C50EB-FB77-48B3-9E06-2C1C808BA0E8}" type="parTrans" cxnId="{0FE85EC1-5A86-445E-8E74-89FB24266436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  <dgm:t>
        <a:bodyPr/>
        <a:lstStyle/>
        <a:p>
          <a:endParaRPr lang="ru-RU"/>
        </a:p>
      </dgm:t>
    </dgm:pt>
    <dgm:pt modelId="{CA5F1BE2-96F7-4F18-9379-B2F7D1F0E1AB}" type="sibTrans" cxnId="{0FE85EC1-5A86-445E-8E74-89FB24266436}">
      <dgm:prSet/>
      <dgm:spPr/>
      <dgm:t>
        <a:bodyPr/>
        <a:lstStyle/>
        <a:p>
          <a:endParaRPr lang="ru-RU"/>
        </a:p>
      </dgm:t>
    </dgm:pt>
    <dgm:pt modelId="{CF75BBD3-7FD8-47B9-A04E-72EDEE8A03E3}" type="pres">
      <dgm:prSet presAssocID="{5E633170-A2AA-4FDE-981F-D44691CBE4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25F221-28D7-4324-9CF7-754278BD2965}" type="pres">
      <dgm:prSet presAssocID="{6842B207-5F9C-4DD7-BF58-766CBC7FEC98}" presName="hierRoot1" presStyleCnt="0">
        <dgm:presLayoutVars>
          <dgm:hierBranch val="init"/>
        </dgm:presLayoutVars>
      </dgm:prSet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28BFECCE-5A84-4B28-BCCB-02BA0EA34896}" type="pres">
      <dgm:prSet presAssocID="{6842B207-5F9C-4DD7-BF58-766CBC7FEC98}" presName="rootComposite1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2BB8F74B-70ED-46C6-BFE1-73F80DC0BBA6}" type="pres">
      <dgm:prSet presAssocID="{6842B207-5F9C-4DD7-BF58-766CBC7FEC98}" presName="rootText1" presStyleLbl="node0" presStyleIdx="0" presStyleCnt="1" custScaleX="97055" custScaleY="146402" custLinFactNeighborX="5305" custLinFactNeighborY="-15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AC82E7-DA24-4D8A-8FE1-2FFB128C47BC}" type="pres">
      <dgm:prSet presAssocID="{6842B207-5F9C-4DD7-BF58-766CBC7FEC9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53DB2A1-ABCE-4571-BE66-3AFA9F5ECF9B}" type="pres">
      <dgm:prSet presAssocID="{6842B207-5F9C-4DD7-BF58-766CBC7FEC98}" presName="hierChild2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A2F21E8E-C871-429A-96E0-61ED0D767808}" type="pres">
      <dgm:prSet presAssocID="{E9717D0D-0786-407E-8FB1-C2B1B01E1EA6}" presName="Name64" presStyleLbl="parChTrans1D2" presStyleIdx="0" presStyleCnt="4"/>
      <dgm:spPr/>
      <dgm:t>
        <a:bodyPr/>
        <a:lstStyle/>
        <a:p>
          <a:endParaRPr lang="ru-RU"/>
        </a:p>
      </dgm:t>
    </dgm:pt>
    <dgm:pt modelId="{D29D53F4-DCE1-4D7F-BBC7-8C25274D3864}" type="pres">
      <dgm:prSet presAssocID="{9516580A-AC02-4174-BB41-2EACB995322B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7C9FDB16-0082-43BD-8673-F62CD08B7D6E}" type="pres">
      <dgm:prSet presAssocID="{9516580A-AC02-4174-BB41-2EACB995322B}" presName="rootComposite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24392829-B218-4BA4-96C2-BA4DAD9867BE}" type="pres">
      <dgm:prSet presAssocID="{9516580A-AC02-4174-BB41-2EACB995322B}" presName="rootText" presStyleLbl="node2" presStyleIdx="0" presStyleCnt="4" custScaleX="100003" custScaleY="126690" custLinFactNeighborX="-21028" custLinFactNeighborY="-317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44FCFB-32DD-4080-A332-931614ECF675}" type="pres">
      <dgm:prSet presAssocID="{9516580A-AC02-4174-BB41-2EACB995322B}" presName="rootConnector" presStyleLbl="node2" presStyleIdx="0" presStyleCnt="4"/>
      <dgm:spPr/>
      <dgm:t>
        <a:bodyPr/>
        <a:lstStyle/>
        <a:p>
          <a:endParaRPr lang="ru-RU"/>
        </a:p>
      </dgm:t>
    </dgm:pt>
    <dgm:pt modelId="{74FE3D3E-542A-4AEF-8A8C-5C902B6AB7BC}" type="pres">
      <dgm:prSet presAssocID="{9516580A-AC02-4174-BB41-2EACB995322B}" presName="hierChild4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6B3CC1D0-5E60-404B-8D57-0B30EB16832B}" type="pres">
      <dgm:prSet presAssocID="{A3EB7F2C-96A1-41B8-B75C-3D07371455CA}" presName="Name64" presStyleLbl="parChTrans1D3" presStyleIdx="0" presStyleCnt="5"/>
      <dgm:spPr/>
      <dgm:t>
        <a:bodyPr/>
        <a:lstStyle/>
        <a:p>
          <a:endParaRPr lang="ru-RU"/>
        </a:p>
      </dgm:t>
    </dgm:pt>
    <dgm:pt modelId="{CB46FA66-7465-4790-82EF-30CDA31A9FFC}" type="pres">
      <dgm:prSet presAssocID="{A8DA972B-638B-4142-BEC4-EF3CC32862DF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E4393AC3-39A2-41E7-B152-2E5F67C5C786}" type="pres">
      <dgm:prSet presAssocID="{A8DA972B-638B-4142-BEC4-EF3CC32862DF}" presName="rootComposite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B6E3404C-17DE-49E4-B489-95B99BD08DAE}" type="pres">
      <dgm:prSet presAssocID="{A8DA972B-638B-4142-BEC4-EF3CC32862DF}" presName="rootText" presStyleLbl="node3" presStyleIdx="0" presStyleCnt="5" custScaleX="318368" custScaleY="164516" custLinFactNeighborX="-23612" custLinFactNeighborY="-3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73553B-4362-4D5E-A9AF-DC07CBFC4B9E}" type="pres">
      <dgm:prSet presAssocID="{A8DA972B-638B-4142-BEC4-EF3CC32862DF}" presName="rootConnector" presStyleLbl="node3" presStyleIdx="0" presStyleCnt="5"/>
      <dgm:spPr/>
      <dgm:t>
        <a:bodyPr/>
        <a:lstStyle/>
        <a:p>
          <a:endParaRPr lang="ru-RU"/>
        </a:p>
      </dgm:t>
    </dgm:pt>
    <dgm:pt modelId="{AB4301F2-C3E4-45E6-913B-4F253A43896B}" type="pres">
      <dgm:prSet presAssocID="{A8DA972B-638B-4142-BEC4-EF3CC32862DF}" presName="hierChild4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57BE13AD-16D4-43BA-A90C-AE0B7B2B151B}" type="pres">
      <dgm:prSet presAssocID="{A8DA972B-638B-4142-BEC4-EF3CC32862DF}" presName="hierChild5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A923EBA2-D066-4004-89CE-5CAFC69938BB}" type="pres">
      <dgm:prSet presAssocID="{9516580A-AC02-4174-BB41-2EACB995322B}" presName="hierChild5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906D5BE0-51EC-47E0-A7CF-4973A6B02744}" type="pres">
      <dgm:prSet presAssocID="{F60EFEF9-1FEE-47F1-98EB-FAF9A53C7EE5}" presName="Name64" presStyleLbl="parChTrans1D2" presStyleIdx="1" presStyleCnt="4"/>
      <dgm:spPr/>
      <dgm:t>
        <a:bodyPr/>
        <a:lstStyle/>
        <a:p>
          <a:endParaRPr lang="ru-RU"/>
        </a:p>
      </dgm:t>
    </dgm:pt>
    <dgm:pt modelId="{70DA9DAC-6105-4F76-B1C3-ED953D5F4BBD}" type="pres">
      <dgm:prSet presAssocID="{FB807E9E-4EC2-4E26-A50F-5AD560DA4BAB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38B4BFBA-CA29-4132-A3F1-7FB4D8201F97}" type="pres">
      <dgm:prSet presAssocID="{FB807E9E-4EC2-4E26-A50F-5AD560DA4BAB}" presName="rootComposite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245849E7-CC7A-4540-8745-38CD2A8FF0ED}" type="pres">
      <dgm:prSet presAssocID="{FB807E9E-4EC2-4E26-A50F-5AD560DA4BAB}" presName="rootText" presStyleLbl="node2" presStyleIdx="1" presStyleCnt="4" custScaleX="85665" custScaleY="109765" custLinFactNeighborX="-16224" custLinFactNeighborY="-354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761C97-0669-42BE-A1BB-7EC2CBCC463D}" type="pres">
      <dgm:prSet presAssocID="{FB807E9E-4EC2-4E26-A50F-5AD560DA4BAB}" presName="rootConnector" presStyleLbl="node2" presStyleIdx="1" presStyleCnt="4"/>
      <dgm:spPr/>
      <dgm:t>
        <a:bodyPr/>
        <a:lstStyle/>
        <a:p>
          <a:endParaRPr lang="ru-RU"/>
        </a:p>
      </dgm:t>
    </dgm:pt>
    <dgm:pt modelId="{5D70E4F9-2FEC-4B30-92CC-89FD40FB3DF3}" type="pres">
      <dgm:prSet presAssocID="{FB807E9E-4EC2-4E26-A50F-5AD560DA4BAB}" presName="hierChild4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1F976D85-C7D2-4B03-B15B-00FD72F114E6}" type="pres">
      <dgm:prSet presAssocID="{46F6DFDC-ADCC-4C52-A72E-3BB0861CA7B3}" presName="Name64" presStyleLbl="parChTrans1D3" presStyleIdx="1" presStyleCnt="5"/>
      <dgm:spPr/>
      <dgm:t>
        <a:bodyPr/>
        <a:lstStyle/>
        <a:p>
          <a:endParaRPr lang="ru-RU"/>
        </a:p>
      </dgm:t>
    </dgm:pt>
    <dgm:pt modelId="{86CFFA02-716D-4077-AC5B-B3393D5CA0DA}" type="pres">
      <dgm:prSet presAssocID="{7903FAE0-C7D5-48C1-934A-E1993313BBA0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83737463-D37F-4709-9B4A-3EC04010569A}" type="pres">
      <dgm:prSet presAssocID="{7903FAE0-C7D5-48C1-934A-E1993313BBA0}" presName="rootComposite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2D3E62BF-5351-4B46-9A94-714F3ACC646F}" type="pres">
      <dgm:prSet presAssocID="{7903FAE0-C7D5-48C1-934A-E1993313BBA0}" presName="rootText" presStyleLbl="node3" presStyleIdx="1" presStyleCnt="5" custScaleX="307735" custScaleY="203501" custLinFactNeighborX="-6705" custLinFactNeighborY="-195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6F8BD0-0ADC-4855-8BB3-23AD23A01DBA}" type="pres">
      <dgm:prSet presAssocID="{7903FAE0-C7D5-48C1-934A-E1993313BBA0}" presName="rootConnector" presStyleLbl="node3" presStyleIdx="1" presStyleCnt="5"/>
      <dgm:spPr/>
      <dgm:t>
        <a:bodyPr/>
        <a:lstStyle/>
        <a:p>
          <a:endParaRPr lang="ru-RU"/>
        </a:p>
      </dgm:t>
    </dgm:pt>
    <dgm:pt modelId="{B0C71A8B-6039-4188-A2D9-6DD180BE3342}" type="pres">
      <dgm:prSet presAssocID="{7903FAE0-C7D5-48C1-934A-E1993313BBA0}" presName="hierChild4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C3A27166-35FA-475C-8044-F9A3E3F6689E}" type="pres">
      <dgm:prSet presAssocID="{7903FAE0-C7D5-48C1-934A-E1993313BBA0}" presName="hierChild5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54FAC843-B34B-45D2-8E76-7CAE4FFF2DB8}" type="pres">
      <dgm:prSet presAssocID="{FB807E9E-4EC2-4E26-A50F-5AD560DA4BAB}" presName="hierChild5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BF8556CD-C668-4A3A-A99B-636888E1B190}" type="pres">
      <dgm:prSet presAssocID="{08A50CF6-8DEC-45DF-8503-9758F1B8C3E0}" presName="Name64" presStyleLbl="parChTrans1D2" presStyleIdx="2" presStyleCnt="4"/>
      <dgm:spPr/>
      <dgm:t>
        <a:bodyPr/>
        <a:lstStyle/>
        <a:p>
          <a:endParaRPr lang="ru-RU"/>
        </a:p>
      </dgm:t>
    </dgm:pt>
    <dgm:pt modelId="{FABF3990-10E6-4F28-995A-2F62C2B928A2}" type="pres">
      <dgm:prSet presAssocID="{B33273C1-4B2B-4F77-98F7-D9C7FEBA9792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62521755-9614-488A-9514-86AE228E5B2F}" type="pres">
      <dgm:prSet presAssocID="{B33273C1-4B2B-4F77-98F7-D9C7FEBA9792}" presName="rootComposite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E0783528-88DA-442A-A9CE-53F4F4CEB56B}" type="pres">
      <dgm:prSet presAssocID="{B33273C1-4B2B-4F77-98F7-D9C7FEBA9792}" presName="rootText" presStyleLbl="node2" presStyleIdx="2" presStyleCnt="4" custScaleX="99643" custScaleY="121444" custLinFactNeighborX="-10492" custLinFactNeighborY="-4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B62E53-BA5A-4810-A42F-2793771767D7}" type="pres">
      <dgm:prSet presAssocID="{B33273C1-4B2B-4F77-98F7-D9C7FEBA9792}" presName="rootConnector" presStyleLbl="node2" presStyleIdx="2" presStyleCnt="4"/>
      <dgm:spPr/>
      <dgm:t>
        <a:bodyPr/>
        <a:lstStyle/>
        <a:p>
          <a:endParaRPr lang="ru-RU"/>
        </a:p>
      </dgm:t>
    </dgm:pt>
    <dgm:pt modelId="{F5B4D64E-AB34-4819-ABC6-810F4A1CD2EF}" type="pres">
      <dgm:prSet presAssocID="{B33273C1-4B2B-4F77-98F7-D9C7FEBA9792}" presName="hierChild4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B6E63750-5771-4651-9D7C-B319851D83A2}" type="pres">
      <dgm:prSet presAssocID="{B56AC239-DFFC-4150-B148-A0B68C3ADB61}" presName="Name64" presStyleLbl="parChTrans1D3" presStyleIdx="2" presStyleCnt="5"/>
      <dgm:spPr/>
      <dgm:t>
        <a:bodyPr/>
        <a:lstStyle/>
        <a:p>
          <a:endParaRPr lang="ru-RU"/>
        </a:p>
      </dgm:t>
    </dgm:pt>
    <dgm:pt modelId="{F95DFF51-B4B9-4A0A-9D43-A1BC4977DBD0}" type="pres">
      <dgm:prSet presAssocID="{E050D3CE-FA73-41E6-B4C3-982F082F8E4A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3ADA9F39-EB8A-4554-A535-C6BEC7337C4E}" type="pres">
      <dgm:prSet presAssocID="{E050D3CE-FA73-41E6-B4C3-982F082F8E4A}" presName="rootComposite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F057AF07-2755-4080-A472-AC095CD9007C}" type="pres">
      <dgm:prSet presAssocID="{E050D3CE-FA73-41E6-B4C3-982F082F8E4A}" presName="rootText" presStyleLbl="node3" presStyleIdx="2" presStyleCnt="5" custScaleX="308420" custScaleY="159503" custLinFactNeighborX="-15709" custLinFactNeighborY="-391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DC787E-FDA4-4468-B0B2-8C8C6E3ADE2D}" type="pres">
      <dgm:prSet presAssocID="{E050D3CE-FA73-41E6-B4C3-982F082F8E4A}" presName="rootConnector" presStyleLbl="node3" presStyleIdx="2" presStyleCnt="5"/>
      <dgm:spPr/>
      <dgm:t>
        <a:bodyPr/>
        <a:lstStyle/>
        <a:p>
          <a:endParaRPr lang="ru-RU"/>
        </a:p>
      </dgm:t>
    </dgm:pt>
    <dgm:pt modelId="{E4FEE279-75A7-4CFD-B5D6-2872442EFA50}" type="pres">
      <dgm:prSet presAssocID="{E050D3CE-FA73-41E6-B4C3-982F082F8E4A}" presName="hierChild4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22C7E072-1EE3-41C7-A0BA-849119878485}" type="pres">
      <dgm:prSet presAssocID="{E050D3CE-FA73-41E6-B4C3-982F082F8E4A}" presName="hierChild5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1C76F84D-EC9D-412D-868E-0980CBAE11D6}" type="pres">
      <dgm:prSet presAssocID="{3F464D77-C90B-403B-9E7A-5FAB9EE60CCF}" presName="Name64" presStyleLbl="parChTrans1D3" presStyleIdx="3" presStyleCnt="5"/>
      <dgm:spPr/>
      <dgm:t>
        <a:bodyPr/>
        <a:lstStyle/>
        <a:p>
          <a:endParaRPr lang="ru-RU"/>
        </a:p>
      </dgm:t>
    </dgm:pt>
    <dgm:pt modelId="{B3C47FFF-E48D-46F8-85D5-B4CCABEE61BC}" type="pres">
      <dgm:prSet presAssocID="{AE2B0368-B4B2-4C27-9049-E7C792C42C8E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92B3F935-7DB4-43FE-B09A-40E85D08D08F}" type="pres">
      <dgm:prSet presAssocID="{AE2B0368-B4B2-4C27-9049-E7C792C42C8E}" presName="rootComposite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85921CFC-E3FF-4057-9BE4-8A033A8AEF54}" type="pres">
      <dgm:prSet presAssocID="{AE2B0368-B4B2-4C27-9049-E7C792C42C8E}" presName="rootText" presStyleLbl="node3" presStyleIdx="3" presStyleCnt="5" custScaleX="331496" custScaleY="116559" custLinFactNeighborX="-16439" custLinFactNeighborY="-473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A53C10-2E87-40AB-880D-4E13ECC893A4}" type="pres">
      <dgm:prSet presAssocID="{AE2B0368-B4B2-4C27-9049-E7C792C42C8E}" presName="rootConnector" presStyleLbl="node3" presStyleIdx="3" presStyleCnt="5"/>
      <dgm:spPr/>
      <dgm:t>
        <a:bodyPr/>
        <a:lstStyle/>
        <a:p>
          <a:endParaRPr lang="ru-RU"/>
        </a:p>
      </dgm:t>
    </dgm:pt>
    <dgm:pt modelId="{59FEBCE2-46BB-46ED-AC9E-8101C9CB0CCD}" type="pres">
      <dgm:prSet presAssocID="{AE2B0368-B4B2-4C27-9049-E7C792C42C8E}" presName="hierChild4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4AD60219-409F-4E04-946E-07C9DC5FBC9E}" type="pres">
      <dgm:prSet presAssocID="{AE2B0368-B4B2-4C27-9049-E7C792C42C8E}" presName="hierChild5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630EACC6-30E3-42B9-8B52-0BA3F7C8F94C}" type="pres">
      <dgm:prSet presAssocID="{B33273C1-4B2B-4F77-98F7-D9C7FEBA9792}" presName="hierChild5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325604F4-F353-4597-9D88-F8CE331D5D0C}" type="pres">
      <dgm:prSet presAssocID="{5EE808C4-9708-4D24-ABB6-1AC6BA1B665F}" presName="Name64" presStyleLbl="parChTrans1D2" presStyleIdx="3" presStyleCnt="4"/>
      <dgm:spPr/>
      <dgm:t>
        <a:bodyPr/>
        <a:lstStyle/>
        <a:p>
          <a:endParaRPr lang="ru-RU"/>
        </a:p>
      </dgm:t>
    </dgm:pt>
    <dgm:pt modelId="{7E380857-42A7-4292-9BAC-F7005BFF0AE3}" type="pres">
      <dgm:prSet presAssocID="{26436AB6-2355-44A5-92BC-97E0368B5D40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43D21E53-791B-4351-AB47-8A49D0B1F250}" type="pres">
      <dgm:prSet presAssocID="{26436AB6-2355-44A5-92BC-97E0368B5D40}" presName="rootComposite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8FDB5674-4E77-4FA5-80DA-9545C98C6B66}" type="pres">
      <dgm:prSet presAssocID="{26436AB6-2355-44A5-92BC-97E0368B5D40}" presName="rootText" presStyleLbl="node2" presStyleIdx="3" presStyleCnt="4" custScaleX="90749" custScaleY="131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A482AA-B9D6-4126-BA29-DCCC490B4A91}" type="pres">
      <dgm:prSet presAssocID="{26436AB6-2355-44A5-92BC-97E0368B5D40}" presName="rootConnector" presStyleLbl="node2" presStyleIdx="3" presStyleCnt="4"/>
      <dgm:spPr/>
      <dgm:t>
        <a:bodyPr/>
        <a:lstStyle/>
        <a:p>
          <a:endParaRPr lang="ru-RU"/>
        </a:p>
      </dgm:t>
    </dgm:pt>
    <dgm:pt modelId="{3F077591-CE61-40F7-B10D-7242B147E0F1}" type="pres">
      <dgm:prSet presAssocID="{26436AB6-2355-44A5-92BC-97E0368B5D40}" presName="hierChild4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2AF9717E-57BA-479E-9DED-71AB24AE3354}" type="pres">
      <dgm:prSet presAssocID="{AD6C50EB-FB77-48B3-9E06-2C1C808BA0E8}" presName="Name64" presStyleLbl="parChTrans1D3" presStyleIdx="4" presStyleCnt="5"/>
      <dgm:spPr/>
      <dgm:t>
        <a:bodyPr/>
        <a:lstStyle/>
        <a:p>
          <a:endParaRPr lang="ru-RU"/>
        </a:p>
      </dgm:t>
    </dgm:pt>
    <dgm:pt modelId="{FE5C4D21-B649-4AC8-8C84-DDCF73F44BEE}" type="pres">
      <dgm:prSet presAssocID="{47D84E22-B1FA-429D-AF09-9571A3F65280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19C33622-BD2F-4C0E-82D1-C5BA895A0058}" type="pres">
      <dgm:prSet presAssocID="{47D84E22-B1FA-429D-AF09-9571A3F65280}" presName="rootComposite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29511951-6D6A-4010-B463-C5F96FC8FE8A}" type="pres">
      <dgm:prSet presAssocID="{47D84E22-B1FA-429D-AF09-9571A3F65280}" presName="rootText" presStyleLbl="node3" presStyleIdx="4" presStyleCnt="5" custScaleX="346767" custScaleY="177665" custLinFactNeighborX="14689" custLinFactNeighborY="22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D2B6A1-7378-4817-B6F3-D8E6A43F299E}" type="pres">
      <dgm:prSet presAssocID="{47D84E22-B1FA-429D-AF09-9571A3F65280}" presName="rootConnector" presStyleLbl="node3" presStyleIdx="4" presStyleCnt="5"/>
      <dgm:spPr/>
      <dgm:t>
        <a:bodyPr/>
        <a:lstStyle/>
        <a:p>
          <a:endParaRPr lang="ru-RU"/>
        </a:p>
      </dgm:t>
    </dgm:pt>
    <dgm:pt modelId="{423E80B9-E3C6-4B84-9238-15660706F41D}" type="pres">
      <dgm:prSet presAssocID="{47D84E22-B1FA-429D-AF09-9571A3F65280}" presName="hierChild4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1DFC201F-BD2B-4179-BF9F-091B948A4D45}" type="pres">
      <dgm:prSet presAssocID="{47D84E22-B1FA-429D-AF09-9571A3F65280}" presName="hierChild5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DF4E2F32-1ED1-4C23-819E-8E26F7EAF234}" type="pres">
      <dgm:prSet presAssocID="{26436AB6-2355-44A5-92BC-97E0368B5D40}" presName="hierChild5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C2328DFF-E662-4087-8045-620B849F692F}" type="pres">
      <dgm:prSet presAssocID="{6842B207-5F9C-4DD7-BF58-766CBC7FEC98}" presName="hierChild3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</dgm:ptLst>
  <dgm:cxnLst>
    <dgm:cxn modelId="{CB94A62E-696D-4EC2-83DB-FCD094C86729}" type="presOf" srcId="{FB807E9E-4EC2-4E26-A50F-5AD560DA4BAB}" destId="{B9761C97-0669-42BE-A1BB-7EC2CBCC463D}" srcOrd="1" destOrd="0" presId="urn:microsoft.com/office/officeart/2009/3/layout/HorizontalOrganizationChart"/>
    <dgm:cxn modelId="{DAD00DA1-ADB4-4A49-884B-2BF4DFB3F89E}" type="presOf" srcId="{3F464D77-C90B-403B-9E7A-5FAB9EE60CCF}" destId="{1C76F84D-EC9D-412D-868E-0980CBAE11D6}" srcOrd="0" destOrd="0" presId="urn:microsoft.com/office/officeart/2009/3/layout/HorizontalOrganizationChart"/>
    <dgm:cxn modelId="{63106E65-48BD-48AF-B328-FB93C18D4853}" srcId="{6842B207-5F9C-4DD7-BF58-766CBC7FEC98}" destId="{FB807E9E-4EC2-4E26-A50F-5AD560DA4BAB}" srcOrd="1" destOrd="0" parTransId="{F60EFEF9-1FEE-47F1-98EB-FAF9A53C7EE5}" sibTransId="{BC8FFDBC-8244-4827-8365-9CB6A7CBD67B}"/>
    <dgm:cxn modelId="{6D2D5BF6-D6AF-4B6B-BBDE-D9DC642979FD}" type="presOf" srcId="{FB807E9E-4EC2-4E26-A50F-5AD560DA4BAB}" destId="{245849E7-CC7A-4540-8745-38CD2A8FF0ED}" srcOrd="0" destOrd="0" presId="urn:microsoft.com/office/officeart/2009/3/layout/HorizontalOrganizationChart"/>
    <dgm:cxn modelId="{885CFBB7-7707-47A5-98D2-C0E28A2E1352}" type="presOf" srcId="{6842B207-5F9C-4DD7-BF58-766CBC7FEC98}" destId="{FAAC82E7-DA24-4D8A-8FE1-2FFB128C47BC}" srcOrd="1" destOrd="0" presId="urn:microsoft.com/office/officeart/2009/3/layout/HorizontalOrganizationChart"/>
    <dgm:cxn modelId="{7008C06F-F3D4-446C-8445-3C20CD40B1F6}" type="presOf" srcId="{9516580A-AC02-4174-BB41-2EACB995322B}" destId="{7844FCFB-32DD-4080-A332-931614ECF675}" srcOrd="1" destOrd="0" presId="urn:microsoft.com/office/officeart/2009/3/layout/HorizontalOrganizationChart"/>
    <dgm:cxn modelId="{08922CDC-6B61-47F5-8B24-BAD1CF987148}" srcId="{6842B207-5F9C-4DD7-BF58-766CBC7FEC98}" destId="{9516580A-AC02-4174-BB41-2EACB995322B}" srcOrd="0" destOrd="0" parTransId="{E9717D0D-0786-407E-8FB1-C2B1B01E1EA6}" sibTransId="{7FC4E225-A5B1-4252-8AC2-986487E5EA34}"/>
    <dgm:cxn modelId="{9EDF70FA-CE0C-469C-B7E3-EF5E84D5C286}" srcId="{B33273C1-4B2B-4F77-98F7-D9C7FEBA9792}" destId="{E050D3CE-FA73-41E6-B4C3-982F082F8E4A}" srcOrd="0" destOrd="0" parTransId="{B56AC239-DFFC-4150-B148-A0B68C3ADB61}" sibTransId="{448F5FE4-3F21-4CF4-9604-028660C0F418}"/>
    <dgm:cxn modelId="{2996ED42-86B9-4760-B429-2C8531112ED3}" type="presOf" srcId="{B33273C1-4B2B-4F77-98F7-D9C7FEBA9792}" destId="{17B62E53-BA5A-4810-A42F-2793771767D7}" srcOrd="1" destOrd="0" presId="urn:microsoft.com/office/officeart/2009/3/layout/HorizontalOrganizationChart"/>
    <dgm:cxn modelId="{32490D77-274E-4A79-BC23-18E5BB9F91CA}" type="presOf" srcId="{26436AB6-2355-44A5-92BC-97E0368B5D40}" destId="{7CA482AA-B9D6-4126-BA29-DCCC490B4A91}" srcOrd="1" destOrd="0" presId="urn:microsoft.com/office/officeart/2009/3/layout/HorizontalOrganizationChart"/>
    <dgm:cxn modelId="{E778C1CC-7544-4F0E-A1C4-CBC1C5E7058C}" type="presOf" srcId="{5EE808C4-9708-4D24-ABB6-1AC6BA1B665F}" destId="{325604F4-F353-4597-9D88-F8CE331D5D0C}" srcOrd="0" destOrd="0" presId="urn:microsoft.com/office/officeart/2009/3/layout/HorizontalOrganizationChart"/>
    <dgm:cxn modelId="{53152886-C5CB-4A17-AA9E-F350B0199821}" srcId="{6842B207-5F9C-4DD7-BF58-766CBC7FEC98}" destId="{B33273C1-4B2B-4F77-98F7-D9C7FEBA9792}" srcOrd="2" destOrd="0" parTransId="{08A50CF6-8DEC-45DF-8503-9758F1B8C3E0}" sibTransId="{4EC55EF4-C4A2-4BDB-9074-DA98C4AB1321}"/>
    <dgm:cxn modelId="{92DCB13B-CA6B-4022-B8BF-0AFD69CAEDAA}" type="presOf" srcId="{AD6C50EB-FB77-48B3-9E06-2C1C808BA0E8}" destId="{2AF9717E-57BA-479E-9DED-71AB24AE3354}" srcOrd="0" destOrd="0" presId="urn:microsoft.com/office/officeart/2009/3/layout/HorizontalOrganizationChart"/>
    <dgm:cxn modelId="{7E91577A-F288-4D06-8D0E-FE127E580676}" type="presOf" srcId="{9516580A-AC02-4174-BB41-2EACB995322B}" destId="{24392829-B218-4BA4-96C2-BA4DAD9867BE}" srcOrd="0" destOrd="0" presId="urn:microsoft.com/office/officeart/2009/3/layout/HorizontalOrganizationChart"/>
    <dgm:cxn modelId="{57697732-B705-431E-A254-460466C183EA}" type="presOf" srcId="{5E633170-A2AA-4FDE-981F-D44691CBE4CE}" destId="{CF75BBD3-7FD8-47B9-A04E-72EDEE8A03E3}" srcOrd="0" destOrd="0" presId="urn:microsoft.com/office/officeart/2009/3/layout/HorizontalOrganizationChart"/>
    <dgm:cxn modelId="{1F8282BF-864A-4500-A719-E4DCD18EC39F}" type="presOf" srcId="{6842B207-5F9C-4DD7-BF58-766CBC7FEC98}" destId="{2BB8F74B-70ED-46C6-BFE1-73F80DC0BBA6}" srcOrd="0" destOrd="0" presId="urn:microsoft.com/office/officeart/2009/3/layout/HorizontalOrganizationChart"/>
    <dgm:cxn modelId="{8E9DCD3D-CDCD-4206-975F-5FAF739C8E6B}" type="presOf" srcId="{F60EFEF9-1FEE-47F1-98EB-FAF9A53C7EE5}" destId="{906D5BE0-51EC-47E0-A7CF-4973A6B02744}" srcOrd="0" destOrd="0" presId="urn:microsoft.com/office/officeart/2009/3/layout/HorizontalOrganizationChart"/>
    <dgm:cxn modelId="{85B79550-6E28-4AAE-AEBB-65B09CCDF7C3}" type="presOf" srcId="{47D84E22-B1FA-429D-AF09-9571A3F65280}" destId="{45D2B6A1-7378-4817-B6F3-D8E6A43F299E}" srcOrd="1" destOrd="0" presId="urn:microsoft.com/office/officeart/2009/3/layout/HorizontalOrganizationChart"/>
    <dgm:cxn modelId="{A24F2676-592F-46E1-B1FE-FB9CA4FE80BF}" srcId="{FB807E9E-4EC2-4E26-A50F-5AD560DA4BAB}" destId="{7903FAE0-C7D5-48C1-934A-E1993313BBA0}" srcOrd="0" destOrd="0" parTransId="{46F6DFDC-ADCC-4C52-A72E-3BB0861CA7B3}" sibTransId="{70483271-8409-4805-86D4-40C7DC15573C}"/>
    <dgm:cxn modelId="{45AB3548-3544-4602-BF89-A9675D538019}" type="presOf" srcId="{A8DA972B-638B-4142-BEC4-EF3CC32862DF}" destId="{3073553B-4362-4D5E-A9AF-DC07CBFC4B9E}" srcOrd="1" destOrd="0" presId="urn:microsoft.com/office/officeart/2009/3/layout/HorizontalOrganizationChart"/>
    <dgm:cxn modelId="{96B6E78B-1F05-4B8D-B8F1-0D74353E960B}" type="presOf" srcId="{7903FAE0-C7D5-48C1-934A-E1993313BBA0}" destId="{2D3E62BF-5351-4B46-9A94-714F3ACC646F}" srcOrd="0" destOrd="0" presId="urn:microsoft.com/office/officeart/2009/3/layout/HorizontalOrganizationChart"/>
    <dgm:cxn modelId="{50A97732-F451-4DF0-BB36-448FA881A67E}" srcId="{B33273C1-4B2B-4F77-98F7-D9C7FEBA9792}" destId="{AE2B0368-B4B2-4C27-9049-E7C792C42C8E}" srcOrd="1" destOrd="0" parTransId="{3F464D77-C90B-403B-9E7A-5FAB9EE60CCF}" sibTransId="{30B554B8-69B3-4716-8EA5-CC2B87B8D61B}"/>
    <dgm:cxn modelId="{0FE85EC1-5A86-445E-8E74-89FB24266436}" srcId="{26436AB6-2355-44A5-92BC-97E0368B5D40}" destId="{47D84E22-B1FA-429D-AF09-9571A3F65280}" srcOrd="0" destOrd="0" parTransId="{AD6C50EB-FB77-48B3-9E06-2C1C808BA0E8}" sibTransId="{CA5F1BE2-96F7-4F18-9379-B2F7D1F0E1AB}"/>
    <dgm:cxn modelId="{F8D8F2E9-09C0-4F4F-8368-9319EFBD0479}" type="presOf" srcId="{AE2B0368-B4B2-4C27-9049-E7C792C42C8E}" destId="{D9A53C10-2E87-40AB-880D-4E13ECC893A4}" srcOrd="1" destOrd="0" presId="urn:microsoft.com/office/officeart/2009/3/layout/HorizontalOrganizationChart"/>
    <dgm:cxn modelId="{D4714CD6-47CF-4EDF-A1DF-665A08193962}" type="presOf" srcId="{A8DA972B-638B-4142-BEC4-EF3CC32862DF}" destId="{B6E3404C-17DE-49E4-B489-95B99BD08DAE}" srcOrd="0" destOrd="0" presId="urn:microsoft.com/office/officeart/2009/3/layout/HorizontalOrganizationChart"/>
    <dgm:cxn modelId="{E1F37E84-1C27-4650-8361-421257BE51C5}" type="presOf" srcId="{7903FAE0-C7D5-48C1-934A-E1993313BBA0}" destId="{0A6F8BD0-0ADC-4855-8BB3-23AD23A01DBA}" srcOrd="1" destOrd="0" presId="urn:microsoft.com/office/officeart/2009/3/layout/HorizontalOrganizationChart"/>
    <dgm:cxn modelId="{20C05718-F71B-478F-8B4F-26CE86F3C3B3}" type="presOf" srcId="{B56AC239-DFFC-4150-B148-A0B68C3ADB61}" destId="{B6E63750-5771-4651-9D7C-B319851D83A2}" srcOrd="0" destOrd="0" presId="urn:microsoft.com/office/officeart/2009/3/layout/HorizontalOrganizationChart"/>
    <dgm:cxn modelId="{0F5E920C-4B3C-43FB-B4E5-C53DA1D1A97C}" type="presOf" srcId="{E9717D0D-0786-407E-8FB1-C2B1B01E1EA6}" destId="{A2F21E8E-C871-429A-96E0-61ED0D767808}" srcOrd="0" destOrd="0" presId="urn:microsoft.com/office/officeart/2009/3/layout/HorizontalOrganizationChart"/>
    <dgm:cxn modelId="{B7E70695-DA0A-4392-A2E1-57D607A2AD76}" srcId="{5E633170-A2AA-4FDE-981F-D44691CBE4CE}" destId="{6842B207-5F9C-4DD7-BF58-766CBC7FEC98}" srcOrd="0" destOrd="0" parTransId="{9E6A2CFE-DA2E-4299-A0C5-5F9AC3DD837D}" sibTransId="{C8CD9498-6B6E-4A29-82FE-E47ABCC33741}"/>
    <dgm:cxn modelId="{BAB6B1FA-C0E1-4A77-8244-CE9819B293D0}" type="presOf" srcId="{E050D3CE-FA73-41E6-B4C3-982F082F8E4A}" destId="{D4DC787E-FDA4-4468-B0B2-8C8C6E3ADE2D}" srcOrd="1" destOrd="0" presId="urn:microsoft.com/office/officeart/2009/3/layout/HorizontalOrganizationChart"/>
    <dgm:cxn modelId="{EA29639C-0B8C-4796-9E42-7AAD87362E11}" srcId="{6842B207-5F9C-4DD7-BF58-766CBC7FEC98}" destId="{26436AB6-2355-44A5-92BC-97E0368B5D40}" srcOrd="3" destOrd="0" parTransId="{5EE808C4-9708-4D24-ABB6-1AC6BA1B665F}" sibTransId="{76145E7E-38E4-41D5-AF9A-54AED4E197E1}"/>
    <dgm:cxn modelId="{B0F6C6AE-47F0-430A-97EE-D4870941E96D}" type="presOf" srcId="{B33273C1-4B2B-4F77-98F7-D9C7FEBA9792}" destId="{E0783528-88DA-442A-A9CE-53F4F4CEB56B}" srcOrd="0" destOrd="0" presId="urn:microsoft.com/office/officeart/2009/3/layout/HorizontalOrganizationChart"/>
    <dgm:cxn modelId="{1DFB0993-4676-47B8-963D-597C42157765}" type="presOf" srcId="{A3EB7F2C-96A1-41B8-B75C-3D07371455CA}" destId="{6B3CC1D0-5E60-404B-8D57-0B30EB16832B}" srcOrd="0" destOrd="0" presId="urn:microsoft.com/office/officeart/2009/3/layout/HorizontalOrganizationChart"/>
    <dgm:cxn modelId="{E1FB8FB9-A3CC-4B84-BC66-197932129D34}" type="presOf" srcId="{46F6DFDC-ADCC-4C52-A72E-3BB0861CA7B3}" destId="{1F976D85-C7D2-4B03-B15B-00FD72F114E6}" srcOrd="0" destOrd="0" presId="urn:microsoft.com/office/officeart/2009/3/layout/HorizontalOrganizationChart"/>
    <dgm:cxn modelId="{C16F0C67-DF41-400B-A753-4016140B72CA}" type="presOf" srcId="{08A50CF6-8DEC-45DF-8503-9758F1B8C3E0}" destId="{BF8556CD-C668-4A3A-A99B-636888E1B190}" srcOrd="0" destOrd="0" presId="urn:microsoft.com/office/officeart/2009/3/layout/HorizontalOrganizationChart"/>
    <dgm:cxn modelId="{37A121CC-563F-43F5-9E8E-00B100DC5FF1}" type="presOf" srcId="{E050D3CE-FA73-41E6-B4C3-982F082F8E4A}" destId="{F057AF07-2755-4080-A472-AC095CD9007C}" srcOrd="0" destOrd="0" presId="urn:microsoft.com/office/officeart/2009/3/layout/HorizontalOrganizationChart"/>
    <dgm:cxn modelId="{AFC5008E-C6FC-4E9B-A515-E817752F9FEA}" srcId="{9516580A-AC02-4174-BB41-2EACB995322B}" destId="{A8DA972B-638B-4142-BEC4-EF3CC32862DF}" srcOrd="0" destOrd="0" parTransId="{A3EB7F2C-96A1-41B8-B75C-3D07371455CA}" sibTransId="{56BE5C4E-69D7-4270-BEA5-C0E10E289E2B}"/>
    <dgm:cxn modelId="{91C931E8-B60D-4E25-89C1-903B61588D0F}" type="presOf" srcId="{47D84E22-B1FA-429D-AF09-9571A3F65280}" destId="{29511951-6D6A-4010-B463-C5F96FC8FE8A}" srcOrd="0" destOrd="0" presId="urn:microsoft.com/office/officeart/2009/3/layout/HorizontalOrganizationChart"/>
    <dgm:cxn modelId="{E36A58FA-E794-493E-A069-F0219EF104F6}" type="presOf" srcId="{26436AB6-2355-44A5-92BC-97E0368B5D40}" destId="{8FDB5674-4E77-4FA5-80DA-9545C98C6B66}" srcOrd="0" destOrd="0" presId="urn:microsoft.com/office/officeart/2009/3/layout/HorizontalOrganizationChart"/>
    <dgm:cxn modelId="{056C9209-673E-4237-A031-F5C81D3A3EC2}" type="presOf" srcId="{AE2B0368-B4B2-4C27-9049-E7C792C42C8E}" destId="{85921CFC-E3FF-4057-9BE4-8A033A8AEF54}" srcOrd="0" destOrd="0" presId="urn:microsoft.com/office/officeart/2009/3/layout/HorizontalOrganizationChart"/>
    <dgm:cxn modelId="{4C45F6E8-B668-44C0-8BD4-77DA419EA2FD}" type="presParOf" srcId="{CF75BBD3-7FD8-47B9-A04E-72EDEE8A03E3}" destId="{D825F221-28D7-4324-9CF7-754278BD2965}" srcOrd="0" destOrd="0" presId="urn:microsoft.com/office/officeart/2009/3/layout/HorizontalOrganizationChart"/>
    <dgm:cxn modelId="{FC74E750-E2C4-44C9-BD84-EF2158FE2C9B}" type="presParOf" srcId="{D825F221-28D7-4324-9CF7-754278BD2965}" destId="{28BFECCE-5A84-4B28-BCCB-02BA0EA34896}" srcOrd="0" destOrd="0" presId="urn:microsoft.com/office/officeart/2009/3/layout/HorizontalOrganizationChart"/>
    <dgm:cxn modelId="{2BABB51A-24C0-4A79-A231-1D199B43F0B5}" type="presParOf" srcId="{28BFECCE-5A84-4B28-BCCB-02BA0EA34896}" destId="{2BB8F74B-70ED-46C6-BFE1-73F80DC0BBA6}" srcOrd="0" destOrd="0" presId="urn:microsoft.com/office/officeart/2009/3/layout/HorizontalOrganizationChart"/>
    <dgm:cxn modelId="{4E2E2AE2-59F3-469E-B450-30AF21B6AB37}" type="presParOf" srcId="{28BFECCE-5A84-4B28-BCCB-02BA0EA34896}" destId="{FAAC82E7-DA24-4D8A-8FE1-2FFB128C47BC}" srcOrd="1" destOrd="0" presId="urn:microsoft.com/office/officeart/2009/3/layout/HorizontalOrganizationChart"/>
    <dgm:cxn modelId="{0114BF81-D0CA-42FA-AE50-D9BCB9EF324A}" type="presParOf" srcId="{D825F221-28D7-4324-9CF7-754278BD2965}" destId="{A53DB2A1-ABCE-4571-BE66-3AFA9F5ECF9B}" srcOrd="1" destOrd="0" presId="urn:microsoft.com/office/officeart/2009/3/layout/HorizontalOrganizationChart"/>
    <dgm:cxn modelId="{5ECEF677-8EE7-47F7-A0CC-930986E5A1A8}" type="presParOf" srcId="{A53DB2A1-ABCE-4571-BE66-3AFA9F5ECF9B}" destId="{A2F21E8E-C871-429A-96E0-61ED0D767808}" srcOrd="0" destOrd="0" presId="urn:microsoft.com/office/officeart/2009/3/layout/HorizontalOrganizationChart"/>
    <dgm:cxn modelId="{71617FA0-5B54-4CC7-A654-BADC547BAF6A}" type="presParOf" srcId="{A53DB2A1-ABCE-4571-BE66-3AFA9F5ECF9B}" destId="{D29D53F4-DCE1-4D7F-BBC7-8C25274D3864}" srcOrd="1" destOrd="0" presId="urn:microsoft.com/office/officeart/2009/3/layout/HorizontalOrganizationChart"/>
    <dgm:cxn modelId="{2DDEC47D-8363-4E11-9B51-435D91B9F205}" type="presParOf" srcId="{D29D53F4-DCE1-4D7F-BBC7-8C25274D3864}" destId="{7C9FDB16-0082-43BD-8673-F62CD08B7D6E}" srcOrd="0" destOrd="0" presId="urn:microsoft.com/office/officeart/2009/3/layout/HorizontalOrganizationChart"/>
    <dgm:cxn modelId="{9AD61306-2FE4-4F3D-AF65-BD2BB75F3831}" type="presParOf" srcId="{7C9FDB16-0082-43BD-8673-F62CD08B7D6E}" destId="{24392829-B218-4BA4-96C2-BA4DAD9867BE}" srcOrd="0" destOrd="0" presId="urn:microsoft.com/office/officeart/2009/3/layout/HorizontalOrganizationChart"/>
    <dgm:cxn modelId="{70E2536F-11B1-407A-970F-94DC6CCC58D6}" type="presParOf" srcId="{7C9FDB16-0082-43BD-8673-F62CD08B7D6E}" destId="{7844FCFB-32DD-4080-A332-931614ECF675}" srcOrd="1" destOrd="0" presId="urn:microsoft.com/office/officeart/2009/3/layout/HorizontalOrganizationChart"/>
    <dgm:cxn modelId="{ACF41A25-22B9-4163-BA27-D2FDD249B051}" type="presParOf" srcId="{D29D53F4-DCE1-4D7F-BBC7-8C25274D3864}" destId="{74FE3D3E-542A-4AEF-8A8C-5C902B6AB7BC}" srcOrd="1" destOrd="0" presId="urn:microsoft.com/office/officeart/2009/3/layout/HorizontalOrganizationChart"/>
    <dgm:cxn modelId="{AEC6C4D6-1B9A-46FD-8E49-9BF0C98A7DB1}" type="presParOf" srcId="{74FE3D3E-542A-4AEF-8A8C-5C902B6AB7BC}" destId="{6B3CC1D0-5E60-404B-8D57-0B30EB16832B}" srcOrd="0" destOrd="0" presId="urn:microsoft.com/office/officeart/2009/3/layout/HorizontalOrganizationChart"/>
    <dgm:cxn modelId="{527C9CF3-0C8F-475F-BAF6-8CA5F5AC7EBA}" type="presParOf" srcId="{74FE3D3E-542A-4AEF-8A8C-5C902B6AB7BC}" destId="{CB46FA66-7465-4790-82EF-30CDA31A9FFC}" srcOrd="1" destOrd="0" presId="urn:microsoft.com/office/officeart/2009/3/layout/HorizontalOrganizationChart"/>
    <dgm:cxn modelId="{2BF4D2AA-806C-40C0-96CC-73D9C9F5700B}" type="presParOf" srcId="{CB46FA66-7465-4790-82EF-30CDA31A9FFC}" destId="{E4393AC3-39A2-41E7-B152-2E5F67C5C786}" srcOrd="0" destOrd="0" presId="urn:microsoft.com/office/officeart/2009/3/layout/HorizontalOrganizationChart"/>
    <dgm:cxn modelId="{97F80712-B27D-4253-B6D5-3E46B91D54A1}" type="presParOf" srcId="{E4393AC3-39A2-41E7-B152-2E5F67C5C786}" destId="{B6E3404C-17DE-49E4-B489-95B99BD08DAE}" srcOrd="0" destOrd="0" presId="urn:microsoft.com/office/officeart/2009/3/layout/HorizontalOrganizationChart"/>
    <dgm:cxn modelId="{0C63B94C-5A58-48CC-B121-09D6BC275309}" type="presParOf" srcId="{E4393AC3-39A2-41E7-B152-2E5F67C5C786}" destId="{3073553B-4362-4D5E-A9AF-DC07CBFC4B9E}" srcOrd="1" destOrd="0" presId="urn:microsoft.com/office/officeart/2009/3/layout/HorizontalOrganizationChart"/>
    <dgm:cxn modelId="{F8A15C35-8E7D-457B-A5BC-01EFF8BD564F}" type="presParOf" srcId="{CB46FA66-7465-4790-82EF-30CDA31A9FFC}" destId="{AB4301F2-C3E4-45E6-913B-4F253A43896B}" srcOrd="1" destOrd="0" presId="urn:microsoft.com/office/officeart/2009/3/layout/HorizontalOrganizationChart"/>
    <dgm:cxn modelId="{0825E002-96B2-476E-BCE9-C350BA4C550A}" type="presParOf" srcId="{CB46FA66-7465-4790-82EF-30CDA31A9FFC}" destId="{57BE13AD-16D4-43BA-A90C-AE0B7B2B151B}" srcOrd="2" destOrd="0" presId="urn:microsoft.com/office/officeart/2009/3/layout/HorizontalOrganizationChart"/>
    <dgm:cxn modelId="{6D8CC2C7-A899-45ED-AE90-08E4626FA88B}" type="presParOf" srcId="{D29D53F4-DCE1-4D7F-BBC7-8C25274D3864}" destId="{A923EBA2-D066-4004-89CE-5CAFC69938BB}" srcOrd="2" destOrd="0" presId="urn:microsoft.com/office/officeart/2009/3/layout/HorizontalOrganizationChart"/>
    <dgm:cxn modelId="{6AE0221A-5EAB-44E5-8580-DF844492727B}" type="presParOf" srcId="{A53DB2A1-ABCE-4571-BE66-3AFA9F5ECF9B}" destId="{906D5BE0-51EC-47E0-A7CF-4973A6B02744}" srcOrd="2" destOrd="0" presId="urn:microsoft.com/office/officeart/2009/3/layout/HorizontalOrganizationChart"/>
    <dgm:cxn modelId="{EF906C8A-CBE3-4C90-860E-4F4B5EED49A0}" type="presParOf" srcId="{A53DB2A1-ABCE-4571-BE66-3AFA9F5ECF9B}" destId="{70DA9DAC-6105-4F76-B1C3-ED953D5F4BBD}" srcOrd="3" destOrd="0" presId="urn:microsoft.com/office/officeart/2009/3/layout/HorizontalOrganizationChart"/>
    <dgm:cxn modelId="{E76C1192-1021-4821-A71F-2F721FAF7F34}" type="presParOf" srcId="{70DA9DAC-6105-4F76-B1C3-ED953D5F4BBD}" destId="{38B4BFBA-CA29-4132-A3F1-7FB4D8201F97}" srcOrd="0" destOrd="0" presId="urn:microsoft.com/office/officeart/2009/3/layout/HorizontalOrganizationChart"/>
    <dgm:cxn modelId="{28EDF115-67B2-48BF-8691-F03C0D3D3341}" type="presParOf" srcId="{38B4BFBA-CA29-4132-A3F1-7FB4D8201F97}" destId="{245849E7-CC7A-4540-8745-38CD2A8FF0ED}" srcOrd="0" destOrd="0" presId="urn:microsoft.com/office/officeart/2009/3/layout/HorizontalOrganizationChart"/>
    <dgm:cxn modelId="{656E00C1-9149-4173-9673-1AE75E3234A8}" type="presParOf" srcId="{38B4BFBA-CA29-4132-A3F1-7FB4D8201F97}" destId="{B9761C97-0669-42BE-A1BB-7EC2CBCC463D}" srcOrd="1" destOrd="0" presId="urn:microsoft.com/office/officeart/2009/3/layout/HorizontalOrganizationChart"/>
    <dgm:cxn modelId="{557279CA-6EBA-482F-86F9-1D30D6537C46}" type="presParOf" srcId="{70DA9DAC-6105-4F76-B1C3-ED953D5F4BBD}" destId="{5D70E4F9-2FEC-4B30-92CC-89FD40FB3DF3}" srcOrd="1" destOrd="0" presId="urn:microsoft.com/office/officeart/2009/3/layout/HorizontalOrganizationChart"/>
    <dgm:cxn modelId="{F1875BCD-2541-481A-9439-EA47BC1CA7E5}" type="presParOf" srcId="{5D70E4F9-2FEC-4B30-92CC-89FD40FB3DF3}" destId="{1F976D85-C7D2-4B03-B15B-00FD72F114E6}" srcOrd="0" destOrd="0" presId="urn:microsoft.com/office/officeart/2009/3/layout/HorizontalOrganizationChart"/>
    <dgm:cxn modelId="{D5AA7C4E-EE93-42DC-BBCA-C73F9FAADB39}" type="presParOf" srcId="{5D70E4F9-2FEC-4B30-92CC-89FD40FB3DF3}" destId="{86CFFA02-716D-4077-AC5B-B3393D5CA0DA}" srcOrd="1" destOrd="0" presId="urn:microsoft.com/office/officeart/2009/3/layout/HorizontalOrganizationChart"/>
    <dgm:cxn modelId="{42F8FB16-3E1A-4C5C-92F7-369EA22B6723}" type="presParOf" srcId="{86CFFA02-716D-4077-AC5B-B3393D5CA0DA}" destId="{83737463-D37F-4709-9B4A-3EC04010569A}" srcOrd="0" destOrd="0" presId="urn:microsoft.com/office/officeart/2009/3/layout/HorizontalOrganizationChart"/>
    <dgm:cxn modelId="{9290B39C-EAEF-4AD5-9D2B-9EFC19FCA5E3}" type="presParOf" srcId="{83737463-D37F-4709-9B4A-3EC04010569A}" destId="{2D3E62BF-5351-4B46-9A94-714F3ACC646F}" srcOrd="0" destOrd="0" presId="urn:microsoft.com/office/officeart/2009/3/layout/HorizontalOrganizationChart"/>
    <dgm:cxn modelId="{EDB00F1A-4E0C-4C1D-B092-43FD9977F5D7}" type="presParOf" srcId="{83737463-D37F-4709-9B4A-3EC04010569A}" destId="{0A6F8BD0-0ADC-4855-8BB3-23AD23A01DBA}" srcOrd="1" destOrd="0" presId="urn:microsoft.com/office/officeart/2009/3/layout/HorizontalOrganizationChart"/>
    <dgm:cxn modelId="{EBA9983E-3B88-4D7C-B6BC-2B470C836EB2}" type="presParOf" srcId="{86CFFA02-716D-4077-AC5B-B3393D5CA0DA}" destId="{B0C71A8B-6039-4188-A2D9-6DD180BE3342}" srcOrd="1" destOrd="0" presId="urn:microsoft.com/office/officeart/2009/3/layout/HorizontalOrganizationChart"/>
    <dgm:cxn modelId="{2ED62F73-1C53-4E88-A883-A2F28AF9F17C}" type="presParOf" srcId="{86CFFA02-716D-4077-AC5B-B3393D5CA0DA}" destId="{C3A27166-35FA-475C-8044-F9A3E3F6689E}" srcOrd="2" destOrd="0" presId="urn:microsoft.com/office/officeart/2009/3/layout/HorizontalOrganizationChart"/>
    <dgm:cxn modelId="{ED552356-787F-4739-8875-092E8316EA03}" type="presParOf" srcId="{70DA9DAC-6105-4F76-B1C3-ED953D5F4BBD}" destId="{54FAC843-B34B-45D2-8E76-7CAE4FFF2DB8}" srcOrd="2" destOrd="0" presId="urn:microsoft.com/office/officeart/2009/3/layout/HorizontalOrganizationChart"/>
    <dgm:cxn modelId="{581905FD-2281-452C-976E-84C243D3A0AE}" type="presParOf" srcId="{A53DB2A1-ABCE-4571-BE66-3AFA9F5ECF9B}" destId="{BF8556CD-C668-4A3A-A99B-636888E1B190}" srcOrd="4" destOrd="0" presId="urn:microsoft.com/office/officeart/2009/3/layout/HorizontalOrganizationChart"/>
    <dgm:cxn modelId="{82D4BE3C-A936-4DCC-A585-40BF841F9AEE}" type="presParOf" srcId="{A53DB2A1-ABCE-4571-BE66-3AFA9F5ECF9B}" destId="{FABF3990-10E6-4F28-995A-2F62C2B928A2}" srcOrd="5" destOrd="0" presId="urn:microsoft.com/office/officeart/2009/3/layout/HorizontalOrganizationChart"/>
    <dgm:cxn modelId="{3B0A7F4D-0AB1-4111-81B3-E8DD2426A45F}" type="presParOf" srcId="{FABF3990-10E6-4F28-995A-2F62C2B928A2}" destId="{62521755-9614-488A-9514-86AE228E5B2F}" srcOrd="0" destOrd="0" presId="urn:microsoft.com/office/officeart/2009/3/layout/HorizontalOrganizationChart"/>
    <dgm:cxn modelId="{5200420E-DCCB-40D2-AF25-A9B908D17458}" type="presParOf" srcId="{62521755-9614-488A-9514-86AE228E5B2F}" destId="{E0783528-88DA-442A-A9CE-53F4F4CEB56B}" srcOrd="0" destOrd="0" presId="urn:microsoft.com/office/officeart/2009/3/layout/HorizontalOrganizationChart"/>
    <dgm:cxn modelId="{99AB7640-0FCE-4138-8B7D-D27F0A3468F2}" type="presParOf" srcId="{62521755-9614-488A-9514-86AE228E5B2F}" destId="{17B62E53-BA5A-4810-A42F-2793771767D7}" srcOrd="1" destOrd="0" presId="urn:microsoft.com/office/officeart/2009/3/layout/HorizontalOrganizationChart"/>
    <dgm:cxn modelId="{C21FC7F8-5F37-4F36-80C3-B71BB1D779F2}" type="presParOf" srcId="{FABF3990-10E6-4F28-995A-2F62C2B928A2}" destId="{F5B4D64E-AB34-4819-ABC6-810F4A1CD2EF}" srcOrd="1" destOrd="0" presId="urn:microsoft.com/office/officeart/2009/3/layout/HorizontalOrganizationChart"/>
    <dgm:cxn modelId="{2B02DBA6-3D17-45FF-926D-4CDDFF10B974}" type="presParOf" srcId="{F5B4D64E-AB34-4819-ABC6-810F4A1CD2EF}" destId="{B6E63750-5771-4651-9D7C-B319851D83A2}" srcOrd="0" destOrd="0" presId="urn:microsoft.com/office/officeart/2009/3/layout/HorizontalOrganizationChart"/>
    <dgm:cxn modelId="{B9C20945-2498-4717-A830-94F3355D743C}" type="presParOf" srcId="{F5B4D64E-AB34-4819-ABC6-810F4A1CD2EF}" destId="{F95DFF51-B4B9-4A0A-9D43-A1BC4977DBD0}" srcOrd="1" destOrd="0" presId="urn:microsoft.com/office/officeart/2009/3/layout/HorizontalOrganizationChart"/>
    <dgm:cxn modelId="{58E98F9C-D5FC-4675-A6B1-7FB76E12C675}" type="presParOf" srcId="{F95DFF51-B4B9-4A0A-9D43-A1BC4977DBD0}" destId="{3ADA9F39-EB8A-4554-A535-C6BEC7337C4E}" srcOrd="0" destOrd="0" presId="urn:microsoft.com/office/officeart/2009/3/layout/HorizontalOrganizationChart"/>
    <dgm:cxn modelId="{24AB6ABD-F19C-408A-9E98-B9D39EB502D9}" type="presParOf" srcId="{3ADA9F39-EB8A-4554-A535-C6BEC7337C4E}" destId="{F057AF07-2755-4080-A472-AC095CD9007C}" srcOrd="0" destOrd="0" presId="urn:microsoft.com/office/officeart/2009/3/layout/HorizontalOrganizationChart"/>
    <dgm:cxn modelId="{E6992BBC-4A2E-44C5-B73F-081885E53645}" type="presParOf" srcId="{3ADA9F39-EB8A-4554-A535-C6BEC7337C4E}" destId="{D4DC787E-FDA4-4468-B0B2-8C8C6E3ADE2D}" srcOrd="1" destOrd="0" presId="urn:microsoft.com/office/officeart/2009/3/layout/HorizontalOrganizationChart"/>
    <dgm:cxn modelId="{3D8A9151-7BC2-41F9-886A-28714A0687A5}" type="presParOf" srcId="{F95DFF51-B4B9-4A0A-9D43-A1BC4977DBD0}" destId="{E4FEE279-75A7-4CFD-B5D6-2872442EFA50}" srcOrd="1" destOrd="0" presId="urn:microsoft.com/office/officeart/2009/3/layout/HorizontalOrganizationChart"/>
    <dgm:cxn modelId="{24E123AA-4FEA-477A-A738-9762250991B7}" type="presParOf" srcId="{F95DFF51-B4B9-4A0A-9D43-A1BC4977DBD0}" destId="{22C7E072-1EE3-41C7-A0BA-849119878485}" srcOrd="2" destOrd="0" presId="urn:microsoft.com/office/officeart/2009/3/layout/HorizontalOrganizationChart"/>
    <dgm:cxn modelId="{DF26898F-B1B0-4E3F-BFCD-6A5AE40F12EE}" type="presParOf" srcId="{F5B4D64E-AB34-4819-ABC6-810F4A1CD2EF}" destId="{1C76F84D-EC9D-412D-868E-0980CBAE11D6}" srcOrd="2" destOrd="0" presId="urn:microsoft.com/office/officeart/2009/3/layout/HorizontalOrganizationChart"/>
    <dgm:cxn modelId="{3A080F93-C9B1-4A7B-A408-518F375E1C29}" type="presParOf" srcId="{F5B4D64E-AB34-4819-ABC6-810F4A1CD2EF}" destId="{B3C47FFF-E48D-46F8-85D5-B4CCABEE61BC}" srcOrd="3" destOrd="0" presId="urn:microsoft.com/office/officeart/2009/3/layout/HorizontalOrganizationChart"/>
    <dgm:cxn modelId="{A171D2AB-C982-4D1F-AC5F-4B42A13EC97B}" type="presParOf" srcId="{B3C47FFF-E48D-46F8-85D5-B4CCABEE61BC}" destId="{92B3F935-7DB4-43FE-B09A-40E85D08D08F}" srcOrd="0" destOrd="0" presId="urn:microsoft.com/office/officeart/2009/3/layout/HorizontalOrganizationChart"/>
    <dgm:cxn modelId="{225598F9-ED8C-4D2F-84FD-FE8B3C572CC5}" type="presParOf" srcId="{92B3F935-7DB4-43FE-B09A-40E85D08D08F}" destId="{85921CFC-E3FF-4057-9BE4-8A033A8AEF54}" srcOrd="0" destOrd="0" presId="urn:microsoft.com/office/officeart/2009/3/layout/HorizontalOrganizationChart"/>
    <dgm:cxn modelId="{3CB805F1-7869-47DC-849B-00696A5F5CCB}" type="presParOf" srcId="{92B3F935-7DB4-43FE-B09A-40E85D08D08F}" destId="{D9A53C10-2E87-40AB-880D-4E13ECC893A4}" srcOrd="1" destOrd="0" presId="urn:microsoft.com/office/officeart/2009/3/layout/HorizontalOrganizationChart"/>
    <dgm:cxn modelId="{55653D65-DD36-4BB0-836D-5DD84B2C000E}" type="presParOf" srcId="{B3C47FFF-E48D-46F8-85D5-B4CCABEE61BC}" destId="{59FEBCE2-46BB-46ED-AC9E-8101C9CB0CCD}" srcOrd="1" destOrd="0" presId="urn:microsoft.com/office/officeart/2009/3/layout/HorizontalOrganizationChart"/>
    <dgm:cxn modelId="{FC316AD7-F608-48F8-B2D4-5E2BF80D7B65}" type="presParOf" srcId="{B3C47FFF-E48D-46F8-85D5-B4CCABEE61BC}" destId="{4AD60219-409F-4E04-946E-07C9DC5FBC9E}" srcOrd="2" destOrd="0" presId="urn:microsoft.com/office/officeart/2009/3/layout/HorizontalOrganizationChart"/>
    <dgm:cxn modelId="{B953ECB0-60AB-4F7B-99F4-03F898EC4916}" type="presParOf" srcId="{FABF3990-10E6-4F28-995A-2F62C2B928A2}" destId="{630EACC6-30E3-42B9-8B52-0BA3F7C8F94C}" srcOrd="2" destOrd="0" presId="urn:microsoft.com/office/officeart/2009/3/layout/HorizontalOrganizationChart"/>
    <dgm:cxn modelId="{68DA2BAA-5CC3-4F5A-84D7-5789CD721548}" type="presParOf" srcId="{A53DB2A1-ABCE-4571-BE66-3AFA9F5ECF9B}" destId="{325604F4-F353-4597-9D88-F8CE331D5D0C}" srcOrd="6" destOrd="0" presId="urn:microsoft.com/office/officeart/2009/3/layout/HorizontalOrganizationChart"/>
    <dgm:cxn modelId="{664B4724-5AF5-413C-8AA5-1CA7F97B61E0}" type="presParOf" srcId="{A53DB2A1-ABCE-4571-BE66-3AFA9F5ECF9B}" destId="{7E380857-42A7-4292-9BAC-F7005BFF0AE3}" srcOrd="7" destOrd="0" presId="urn:microsoft.com/office/officeart/2009/3/layout/HorizontalOrganizationChart"/>
    <dgm:cxn modelId="{F74DBA7B-80FA-405E-9D7C-C33F5ACA3A7A}" type="presParOf" srcId="{7E380857-42A7-4292-9BAC-F7005BFF0AE3}" destId="{43D21E53-791B-4351-AB47-8A49D0B1F250}" srcOrd="0" destOrd="0" presId="urn:microsoft.com/office/officeart/2009/3/layout/HorizontalOrganizationChart"/>
    <dgm:cxn modelId="{98BA4163-800C-4CFB-B440-9F7B1DBBAA2E}" type="presParOf" srcId="{43D21E53-791B-4351-AB47-8A49D0B1F250}" destId="{8FDB5674-4E77-4FA5-80DA-9545C98C6B66}" srcOrd="0" destOrd="0" presId="urn:microsoft.com/office/officeart/2009/3/layout/HorizontalOrganizationChart"/>
    <dgm:cxn modelId="{57545ADA-B390-4A16-B418-9293C202F81D}" type="presParOf" srcId="{43D21E53-791B-4351-AB47-8A49D0B1F250}" destId="{7CA482AA-B9D6-4126-BA29-DCCC490B4A91}" srcOrd="1" destOrd="0" presId="urn:microsoft.com/office/officeart/2009/3/layout/HorizontalOrganizationChart"/>
    <dgm:cxn modelId="{2EB8E954-5A7D-44FE-AE57-B6DC91FD6226}" type="presParOf" srcId="{7E380857-42A7-4292-9BAC-F7005BFF0AE3}" destId="{3F077591-CE61-40F7-B10D-7242B147E0F1}" srcOrd="1" destOrd="0" presId="urn:microsoft.com/office/officeart/2009/3/layout/HorizontalOrganizationChart"/>
    <dgm:cxn modelId="{3BDD1FB4-3DA1-443B-8816-333B86FAE5D0}" type="presParOf" srcId="{3F077591-CE61-40F7-B10D-7242B147E0F1}" destId="{2AF9717E-57BA-479E-9DED-71AB24AE3354}" srcOrd="0" destOrd="0" presId="urn:microsoft.com/office/officeart/2009/3/layout/HorizontalOrganizationChart"/>
    <dgm:cxn modelId="{66623F70-261C-4A33-90B4-7A464DD65381}" type="presParOf" srcId="{3F077591-CE61-40F7-B10D-7242B147E0F1}" destId="{FE5C4D21-B649-4AC8-8C84-DDCF73F44BEE}" srcOrd="1" destOrd="0" presId="urn:microsoft.com/office/officeart/2009/3/layout/HorizontalOrganizationChart"/>
    <dgm:cxn modelId="{86E5B221-EA73-400F-9806-246395DB41F4}" type="presParOf" srcId="{FE5C4D21-B649-4AC8-8C84-DDCF73F44BEE}" destId="{19C33622-BD2F-4C0E-82D1-C5BA895A0058}" srcOrd="0" destOrd="0" presId="urn:microsoft.com/office/officeart/2009/3/layout/HorizontalOrganizationChart"/>
    <dgm:cxn modelId="{540DF91A-8E12-4826-9C3F-A31A047F0FB8}" type="presParOf" srcId="{19C33622-BD2F-4C0E-82D1-C5BA895A0058}" destId="{29511951-6D6A-4010-B463-C5F96FC8FE8A}" srcOrd="0" destOrd="0" presId="urn:microsoft.com/office/officeart/2009/3/layout/HorizontalOrganizationChart"/>
    <dgm:cxn modelId="{C3E8F530-3968-4FAF-A31F-712FFE4B19CA}" type="presParOf" srcId="{19C33622-BD2F-4C0E-82D1-C5BA895A0058}" destId="{45D2B6A1-7378-4817-B6F3-D8E6A43F299E}" srcOrd="1" destOrd="0" presId="urn:microsoft.com/office/officeart/2009/3/layout/HorizontalOrganizationChart"/>
    <dgm:cxn modelId="{F83B522C-1F2C-40EF-8D6F-AA9FACE00DA8}" type="presParOf" srcId="{FE5C4D21-B649-4AC8-8C84-DDCF73F44BEE}" destId="{423E80B9-E3C6-4B84-9238-15660706F41D}" srcOrd="1" destOrd="0" presId="urn:microsoft.com/office/officeart/2009/3/layout/HorizontalOrganizationChart"/>
    <dgm:cxn modelId="{93B30706-2AAF-4F03-8E60-48CE05EE58B0}" type="presParOf" srcId="{FE5C4D21-B649-4AC8-8C84-DDCF73F44BEE}" destId="{1DFC201F-BD2B-4179-BF9F-091B948A4D45}" srcOrd="2" destOrd="0" presId="urn:microsoft.com/office/officeart/2009/3/layout/HorizontalOrganizationChart"/>
    <dgm:cxn modelId="{BAE5C127-1D30-47B4-A7F5-11701D13703C}" type="presParOf" srcId="{7E380857-42A7-4292-9BAC-F7005BFF0AE3}" destId="{DF4E2F32-1ED1-4C23-819E-8E26F7EAF234}" srcOrd="2" destOrd="0" presId="urn:microsoft.com/office/officeart/2009/3/layout/HorizontalOrganizationChart"/>
    <dgm:cxn modelId="{42039281-1C68-46FD-9881-4B1EB145642C}" type="presParOf" srcId="{D825F221-28D7-4324-9CF7-754278BD2965}" destId="{C2328DFF-E662-4087-8045-620B849F692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A2BD56-1EC7-4E59-B98C-0DAADC498A2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6C8FA-A0DA-41AF-A20E-9A0CA8C8A858}">
      <dgm:prSet phldrT="[Текст]" custT="1"/>
      <dgm:spPr/>
      <dgm:t>
        <a:bodyPr/>
        <a:lstStyle/>
        <a:p>
          <a:r>
            <a:rPr lang="uk-UA" sz="2800" b="1" cap="all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трансформації за О.Д. </a:t>
          </a:r>
          <a:r>
            <a:rPr lang="uk-UA" sz="2800" b="1" cap="all" baseline="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Швейцером</a:t>
          </a:r>
          <a:endParaRPr lang="ru-RU" sz="2800" b="1" cap="all" baseline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FD415A50-EBEF-462C-ADE6-34C4BDD8E267}" type="parTrans" cxnId="{C8F6E5C8-89F9-4E7C-8207-D769D73D2D39}">
      <dgm:prSet/>
      <dgm:spPr/>
      <dgm:t>
        <a:bodyPr/>
        <a:lstStyle/>
        <a:p>
          <a:endParaRPr lang="ru-RU"/>
        </a:p>
      </dgm:t>
    </dgm:pt>
    <dgm:pt modelId="{AFD3A98B-E884-4A5C-BD1F-12A86DBB9702}" type="sibTrans" cxnId="{C8F6E5C8-89F9-4E7C-8207-D769D73D2D39}">
      <dgm:prSet/>
      <dgm:spPr/>
      <dgm:t>
        <a:bodyPr/>
        <a:lstStyle/>
        <a:p>
          <a:endParaRPr lang="ru-RU"/>
        </a:p>
      </dgm:t>
    </dgm:pt>
    <dgm:pt modelId="{6F53052F-85C0-4CDE-8B45-09768446ACC6}">
      <dgm:prSet phldrT="[Текст]" custT="1"/>
      <dgm:spPr/>
      <dgm:t>
        <a:bodyPr/>
        <a:lstStyle/>
        <a:p>
          <a:r>
            <a:rPr lang="uk-UA" sz="24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Трансфор-мації</a:t>
          </a:r>
          <a:r>
            <a: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прагматичного рівня</a:t>
          </a:r>
          <a:endParaRPr lang="ru-RU" sz="24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C0FC794E-386B-4E31-ADF3-986A6F3F1B9C}" type="parTrans" cxnId="{A845D8E9-C89E-4FB4-A6EB-EFA924027668}">
      <dgm:prSet/>
      <dgm:spPr/>
      <dgm:t>
        <a:bodyPr/>
        <a:lstStyle/>
        <a:p>
          <a:endParaRPr lang="ru-RU"/>
        </a:p>
      </dgm:t>
    </dgm:pt>
    <dgm:pt modelId="{0CF4BE54-0A43-475D-A535-DD8314E3A841}" type="sibTrans" cxnId="{A845D8E9-C89E-4FB4-A6EB-EFA924027668}">
      <dgm:prSet/>
      <dgm:spPr/>
      <dgm:t>
        <a:bodyPr/>
        <a:lstStyle/>
        <a:p>
          <a:endParaRPr lang="ru-RU"/>
        </a:p>
      </dgm:t>
    </dgm:pt>
    <dgm:pt modelId="{467039A1-A76C-493F-86F5-A1C6D339E2F1}">
      <dgm:prSet phldrT="[Текст]" custT="1"/>
      <dgm:spPr/>
      <dgm:t>
        <a:bodyPr/>
        <a:lstStyle/>
        <a:p>
          <a:r>
            <a:rPr lang="uk-UA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комбінації, які входять до групи трансформацій </a:t>
          </a:r>
          <a:r>
            <a:rPr lang="uk-UA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референційного</a:t>
          </a:r>
          <a:r>
            <a:rPr lang="uk-UA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рівня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02BCF658-4523-4A00-9FB7-88B9C1F0EEB6}" type="parTrans" cxnId="{8FE9DD45-1572-4C8E-9793-B48AF3731CF5}">
      <dgm:prSet/>
      <dgm:spPr/>
      <dgm:t>
        <a:bodyPr/>
        <a:lstStyle/>
        <a:p>
          <a:endParaRPr lang="ru-RU"/>
        </a:p>
      </dgm:t>
    </dgm:pt>
    <dgm:pt modelId="{78AAD806-E162-482A-A91B-0A47D49ED4B2}" type="sibTrans" cxnId="{8FE9DD45-1572-4C8E-9793-B48AF3731CF5}">
      <dgm:prSet/>
      <dgm:spPr/>
      <dgm:t>
        <a:bodyPr/>
        <a:lstStyle/>
        <a:p>
          <a:endParaRPr lang="ru-RU"/>
        </a:p>
      </dgm:t>
    </dgm:pt>
    <dgm:pt modelId="{C79FE9E4-F035-4486-9CF7-D0C0D3137F25}">
      <dgm:prSet phldrT="[Текст]" custT="1"/>
      <dgm:spPr/>
      <dgm:t>
        <a:bodyPr/>
        <a:lstStyle/>
        <a:p>
          <a:r>
            <a:rPr lang="uk-UA" sz="24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Трансфор-мації</a:t>
          </a:r>
          <a:r>
            <a: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</a:t>
          </a:r>
          <a:r>
            <a:rPr lang="uk-UA" sz="24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референ-ціального</a:t>
          </a:r>
          <a:r>
            <a: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рівня</a:t>
          </a:r>
        </a:p>
      </dgm:t>
    </dgm:pt>
    <dgm:pt modelId="{95818788-798F-40BA-ABBD-FE4C88C7E565}" type="parTrans" cxnId="{0FBF07EA-E073-4A95-8E05-BB10997C8C03}">
      <dgm:prSet/>
      <dgm:spPr/>
      <dgm:t>
        <a:bodyPr/>
        <a:lstStyle/>
        <a:p>
          <a:endParaRPr lang="ru-RU"/>
        </a:p>
      </dgm:t>
    </dgm:pt>
    <dgm:pt modelId="{7CD59BF1-ECA7-47D1-A808-0E45034C413B}" type="sibTrans" cxnId="{0FBF07EA-E073-4A95-8E05-BB10997C8C03}">
      <dgm:prSet/>
      <dgm:spPr/>
      <dgm:t>
        <a:bodyPr/>
        <a:lstStyle/>
        <a:p>
          <a:endParaRPr lang="ru-RU"/>
        </a:p>
      </dgm:t>
    </dgm:pt>
    <dgm:pt modelId="{1EEE4606-FE5B-449A-8C7E-729925EAFE12}">
      <dgm:prSet phldrT="[Текст]" custT="1"/>
      <dgm:spPr/>
      <dgm:t>
        <a:bodyPr/>
        <a:lstStyle/>
        <a:p>
          <a:r>
            <a: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Конкретизація, генералізація, заміна реалій, метонімічні трансформації, </a:t>
          </a:r>
          <a:r>
            <a:rPr lang="uk-UA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реметафорізації</a:t>
          </a:r>
          <a:r>
            <a: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, </a:t>
          </a:r>
          <a:r>
            <a:rPr lang="uk-UA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деметафорізації</a:t>
          </a:r>
          <a:r>
            <a: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52D6A87F-D9F7-4428-8EF4-A708266671FC}" type="parTrans" cxnId="{A4F0B8A7-5DFE-4E33-9B68-4D83A75E6EB3}">
      <dgm:prSet/>
      <dgm:spPr/>
      <dgm:t>
        <a:bodyPr/>
        <a:lstStyle/>
        <a:p>
          <a:endParaRPr lang="ru-RU"/>
        </a:p>
      </dgm:t>
    </dgm:pt>
    <dgm:pt modelId="{B7E11999-C454-4780-9505-7734DBA7D601}" type="sibTrans" cxnId="{A4F0B8A7-5DFE-4E33-9B68-4D83A75E6EB3}">
      <dgm:prSet/>
      <dgm:spPr/>
      <dgm:t>
        <a:bodyPr/>
        <a:lstStyle/>
        <a:p>
          <a:endParaRPr lang="ru-RU"/>
        </a:p>
      </dgm:t>
    </dgm:pt>
    <dgm:pt modelId="{6B73F2EB-2909-4547-B780-814E10CCA386}">
      <dgm:prSet custT="1"/>
      <dgm:spPr/>
      <dgm:t>
        <a:bodyPr/>
        <a:lstStyle/>
        <a:p>
          <a:r>
            <a:rPr lang="uk-UA" sz="24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Трансфор-мації</a:t>
          </a:r>
          <a:r>
            <a: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на компонент-</a:t>
          </a:r>
          <a:r>
            <a:rPr lang="uk-UA" sz="24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ному</a:t>
          </a:r>
          <a:r>
            <a: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рівні</a:t>
          </a:r>
          <a:endParaRPr lang="ru-RU" sz="24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C10E37CE-45FA-438F-B772-4F6C321727C0}" type="parTrans" cxnId="{084D7542-21B2-4AE4-8541-4D53B207906E}">
      <dgm:prSet/>
      <dgm:spPr/>
      <dgm:t>
        <a:bodyPr/>
        <a:lstStyle/>
        <a:p>
          <a:endParaRPr lang="ru-RU"/>
        </a:p>
      </dgm:t>
    </dgm:pt>
    <dgm:pt modelId="{61D5D40E-EB9D-4028-9C2B-7C5C0E3E2E88}" type="sibTrans" cxnId="{084D7542-21B2-4AE4-8541-4D53B207906E}">
      <dgm:prSet/>
      <dgm:spPr/>
      <dgm:t>
        <a:bodyPr/>
        <a:lstStyle/>
        <a:p>
          <a:endParaRPr lang="ru-RU"/>
        </a:p>
      </dgm:t>
    </dgm:pt>
    <dgm:pt modelId="{ECD3C4C0-E32E-48BF-9206-EF7257FEEE11}">
      <dgm:prSet custT="1"/>
      <dgm:spPr/>
      <dgm:t>
        <a:bodyPr/>
        <a:lstStyle/>
        <a:p>
          <a:r>
            <a:rPr lang="uk-UA" sz="24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Трансформа-ції</a:t>
          </a:r>
          <a:r>
            <a: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на стилістичному рівні</a:t>
          </a:r>
          <a:endParaRPr lang="ru-RU" sz="24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9E853F8F-66FE-4796-A2EF-C2F4C355CED6}" type="parTrans" cxnId="{AA824482-2831-497B-BC67-AAC1C70FB0D7}">
      <dgm:prSet/>
      <dgm:spPr/>
      <dgm:t>
        <a:bodyPr/>
        <a:lstStyle/>
        <a:p>
          <a:endParaRPr lang="ru-RU"/>
        </a:p>
      </dgm:t>
    </dgm:pt>
    <dgm:pt modelId="{BEDA4095-2064-447E-9C98-4CBF16E809A4}" type="sibTrans" cxnId="{AA824482-2831-497B-BC67-AAC1C70FB0D7}">
      <dgm:prSet/>
      <dgm:spPr/>
      <dgm:t>
        <a:bodyPr/>
        <a:lstStyle/>
        <a:p>
          <a:endParaRPr lang="ru-RU"/>
        </a:p>
      </dgm:t>
    </dgm:pt>
    <dgm:pt modelId="{A9C1482A-D5A2-485B-BDD5-3211520EE8D3}">
      <dgm:prSet custT="1"/>
      <dgm:spPr/>
      <dgm:t>
        <a:bodyPr/>
        <a:lstStyle/>
        <a:p>
          <a:r>
            <a:rPr lang="uk-UA" sz="2000" spc="-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заміна морфологічних засобів лексичними, іншими морфологічними, синтаксичними або фразеологічними та інші</a:t>
          </a:r>
          <a:endParaRPr lang="ru-RU" sz="2000" spc="-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37F08852-82B3-4560-8918-54FC2EEC1982}" type="parTrans" cxnId="{E2F0D3AC-F573-4D36-911B-41A16FE24967}">
      <dgm:prSet/>
      <dgm:spPr/>
      <dgm:t>
        <a:bodyPr/>
        <a:lstStyle/>
        <a:p>
          <a:endParaRPr lang="ru-RU"/>
        </a:p>
      </dgm:t>
    </dgm:pt>
    <dgm:pt modelId="{9361F2FC-685D-429A-967C-9767601122FE}" type="sibTrans" cxnId="{E2F0D3AC-F573-4D36-911B-41A16FE24967}">
      <dgm:prSet/>
      <dgm:spPr/>
      <dgm:t>
        <a:bodyPr/>
        <a:lstStyle/>
        <a:p>
          <a:endParaRPr lang="ru-RU"/>
        </a:p>
      </dgm:t>
    </dgm:pt>
    <dgm:pt modelId="{E08F74FA-2AB6-401A-8DCF-8418A442897D}">
      <dgm:prSet custT="1"/>
      <dgm:spPr/>
      <dgm:t>
        <a:bodyPr/>
        <a:lstStyle/>
        <a:p>
          <a:r>
            <a:rPr lang="uk-UA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еліпсис, семантичне стягнення, опущення надлишкових </a:t>
          </a:r>
          <a:r>
            <a:rPr lang="uk-UA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елементів,лексичне</a:t>
          </a:r>
          <a:r>
            <a:rPr lang="uk-UA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згортання та розширення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2E09F94E-DA90-4B48-8224-9A6E94DBC40C}" type="parTrans" cxnId="{5BA0A151-C611-4C4F-BAAD-5801B1409302}">
      <dgm:prSet/>
      <dgm:spPr/>
      <dgm:t>
        <a:bodyPr/>
        <a:lstStyle/>
        <a:p>
          <a:endParaRPr lang="ru-RU"/>
        </a:p>
      </dgm:t>
    </dgm:pt>
    <dgm:pt modelId="{13697B17-ECE6-4014-95BE-37143413F70F}" type="sibTrans" cxnId="{5BA0A151-C611-4C4F-BAAD-5801B1409302}">
      <dgm:prSet/>
      <dgm:spPr/>
      <dgm:t>
        <a:bodyPr/>
        <a:lstStyle/>
        <a:p>
          <a:endParaRPr lang="ru-RU"/>
        </a:p>
      </dgm:t>
    </dgm:pt>
    <dgm:pt modelId="{66615F3E-5204-4FA6-BB73-CADB480BB5E3}" type="pres">
      <dgm:prSet presAssocID="{8EA2BD56-1EC7-4E59-B98C-0DAADC498A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E7F8E9-27B8-4CC1-B8E6-80E8C3E700C0}" type="pres">
      <dgm:prSet presAssocID="{1F56C8FA-A0DA-41AF-A20E-9A0CA8C8A858}" presName="hierRoot1" presStyleCnt="0"/>
      <dgm:spPr/>
    </dgm:pt>
    <dgm:pt modelId="{81B7D3C1-56F6-4437-9B71-3E66DC6353D7}" type="pres">
      <dgm:prSet presAssocID="{1F56C8FA-A0DA-41AF-A20E-9A0CA8C8A858}" presName="composite" presStyleCnt="0"/>
      <dgm:spPr/>
    </dgm:pt>
    <dgm:pt modelId="{17BFF0FB-828D-4CBC-8917-EC42E0627E9D}" type="pres">
      <dgm:prSet presAssocID="{1F56C8FA-A0DA-41AF-A20E-9A0CA8C8A858}" presName="background" presStyleLbl="node0" presStyleIdx="0" presStyleCnt="1"/>
      <dgm:spPr/>
    </dgm:pt>
    <dgm:pt modelId="{B5504804-80BA-44A8-A089-38DD900628E9}" type="pres">
      <dgm:prSet presAssocID="{1F56C8FA-A0DA-41AF-A20E-9A0CA8C8A858}" presName="text" presStyleLbl="fgAcc0" presStyleIdx="0" presStyleCnt="1" custScaleX="210556" custScaleY="115561" custLinFactNeighborX="-16813" custLinFactNeighborY="-556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DA49E5-0E21-4AA0-AAA8-5308DA38019D}" type="pres">
      <dgm:prSet presAssocID="{1F56C8FA-A0DA-41AF-A20E-9A0CA8C8A858}" presName="hierChild2" presStyleCnt="0"/>
      <dgm:spPr/>
    </dgm:pt>
    <dgm:pt modelId="{B95DEC32-84C8-468A-9C30-226926B0FA94}" type="pres">
      <dgm:prSet presAssocID="{C0FC794E-386B-4E31-ADF3-986A6F3F1B9C}" presName="Name10" presStyleLbl="parChTrans1D2" presStyleIdx="0" presStyleCnt="4"/>
      <dgm:spPr/>
      <dgm:t>
        <a:bodyPr/>
        <a:lstStyle/>
        <a:p>
          <a:endParaRPr lang="ru-RU"/>
        </a:p>
      </dgm:t>
    </dgm:pt>
    <dgm:pt modelId="{2B9263C0-F20C-481F-8892-16708A495456}" type="pres">
      <dgm:prSet presAssocID="{6F53052F-85C0-4CDE-8B45-09768446ACC6}" presName="hierRoot2" presStyleCnt="0"/>
      <dgm:spPr/>
    </dgm:pt>
    <dgm:pt modelId="{92F7052C-C13F-4B36-8E77-C4C19E39E257}" type="pres">
      <dgm:prSet presAssocID="{6F53052F-85C0-4CDE-8B45-09768446ACC6}" presName="composite2" presStyleCnt="0"/>
      <dgm:spPr/>
    </dgm:pt>
    <dgm:pt modelId="{BD49DCF1-13FD-4888-8895-50944954AF6B}" type="pres">
      <dgm:prSet presAssocID="{6F53052F-85C0-4CDE-8B45-09768446ACC6}" presName="background2" presStyleLbl="node2" presStyleIdx="0" presStyleCnt="4"/>
      <dgm:spPr/>
    </dgm:pt>
    <dgm:pt modelId="{F5F5B786-4A11-42A2-976F-AC08C2D4D95D}" type="pres">
      <dgm:prSet presAssocID="{6F53052F-85C0-4CDE-8B45-09768446ACC6}" presName="text2" presStyleLbl="fgAcc2" presStyleIdx="0" presStyleCnt="4" custScaleX="119623" custScaleY="128826" custLinFactNeighborX="-75" custLinFactNeighborY="-161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2C60CE-01B4-4DFF-B147-3CAC542E93B3}" type="pres">
      <dgm:prSet presAssocID="{6F53052F-85C0-4CDE-8B45-09768446ACC6}" presName="hierChild3" presStyleCnt="0"/>
      <dgm:spPr/>
    </dgm:pt>
    <dgm:pt modelId="{55F25A98-8CA6-4A01-93F3-C004E49B383A}" type="pres">
      <dgm:prSet presAssocID="{02BCF658-4523-4A00-9FB7-88B9C1F0EEB6}" presName="Name17" presStyleLbl="parChTrans1D3" presStyleIdx="0" presStyleCnt="4"/>
      <dgm:spPr/>
      <dgm:t>
        <a:bodyPr/>
        <a:lstStyle/>
        <a:p>
          <a:endParaRPr lang="ru-RU"/>
        </a:p>
      </dgm:t>
    </dgm:pt>
    <dgm:pt modelId="{08C70311-5FD2-456B-AFC5-B8F2C6AB75AB}" type="pres">
      <dgm:prSet presAssocID="{467039A1-A76C-493F-86F5-A1C6D339E2F1}" presName="hierRoot3" presStyleCnt="0"/>
      <dgm:spPr/>
    </dgm:pt>
    <dgm:pt modelId="{8D0AC1F2-2453-4B57-8174-5D75C7F90DE1}" type="pres">
      <dgm:prSet presAssocID="{467039A1-A76C-493F-86F5-A1C6D339E2F1}" presName="composite3" presStyleCnt="0"/>
      <dgm:spPr/>
    </dgm:pt>
    <dgm:pt modelId="{1414D14A-5CF1-48C2-B21B-C26D3539B675}" type="pres">
      <dgm:prSet presAssocID="{467039A1-A76C-493F-86F5-A1C6D339E2F1}" presName="background3" presStyleLbl="node3" presStyleIdx="0" presStyleCnt="4"/>
      <dgm:spPr/>
    </dgm:pt>
    <dgm:pt modelId="{96CFA5D1-F618-4FB2-862F-5B23460AF63D}" type="pres">
      <dgm:prSet presAssocID="{467039A1-A76C-493F-86F5-A1C6D339E2F1}" presName="text3" presStyleLbl="fgAcc3" presStyleIdx="0" presStyleCnt="4" custScaleX="137181" custScaleY="265723" custLinFactNeighborX="-2861" custLinFactNeighborY="-211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421547-7269-4D09-80F4-CE5134B670D4}" type="pres">
      <dgm:prSet presAssocID="{467039A1-A76C-493F-86F5-A1C6D339E2F1}" presName="hierChild4" presStyleCnt="0"/>
      <dgm:spPr/>
    </dgm:pt>
    <dgm:pt modelId="{0CB941B1-89EE-466C-BC00-E464797A912F}" type="pres">
      <dgm:prSet presAssocID="{C10E37CE-45FA-438F-B772-4F6C321727C0}" presName="Name10" presStyleLbl="parChTrans1D2" presStyleIdx="1" presStyleCnt="4"/>
      <dgm:spPr/>
      <dgm:t>
        <a:bodyPr/>
        <a:lstStyle/>
        <a:p>
          <a:endParaRPr lang="ru-RU"/>
        </a:p>
      </dgm:t>
    </dgm:pt>
    <dgm:pt modelId="{4CF08D8E-83BB-4598-84AC-2FA9C8A17FBD}" type="pres">
      <dgm:prSet presAssocID="{6B73F2EB-2909-4547-B780-814E10CCA386}" presName="hierRoot2" presStyleCnt="0"/>
      <dgm:spPr/>
    </dgm:pt>
    <dgm:pt modelId="{76FEE5DA-72C3-47F1-8010-92CE63A0F432}" type="pres">
      <dgm:prSet presAssocID="{6B73F2EB-2909-4547-B780-814E10CCA386}" presName="composite2" presStyleCnt="0"/>
      <dgm:spPr/>
    </dgm:pt>
    <dgm:pt modelId="{31A64658-C903-4BFD-B9EC-05A3C288A2A1}" type="pres">
      <dgm:prSet presAssocID="{6B73F2EB-2909-4547-B780-814E10CCA386}" presName="background2" presStyleLbl="node2" presStyleIdx="1" presStyleCnt="4"/>
      <dgm:spPr/>
    </dgm:pt>
    <dgm:pt modelId="{6279EEEF-C7C4-4137-A236-1477ABD55E50}" type="pres">
      <dgm:prSet presAssocID="{6B73F2EB-2909-4547-B780-814E10CCA386}" presName="text2" presStyleLbl="fgAcc2" presStyleIdx="1" presStyleCnt="4" custScaleX="126121" custScaleY="1419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3ED992-4A78-4383-8D09-6EAFCDA819EF}" type="pres">
      <dgm:prSet presAssocID="{6B73F2EB-2909-4547-B780-814E10CCA386}" presName="hierChild3" presStyleCnt="0"/>
      <dgm:spPr/>
    </dgm:pt>
    <dgm:pt modelId="{77AD66C6-5181-47D5-9A09-C3860E006F59}" type="pres">
      <dgm:prSet presAssocID="{37F08852-82B3-4560-8918-54FC2EEC1982}" presName="Name17" presStyleLbl="parChTrans1D3" presStyleIdx="1" presStyleCnt="4"/>
      <dgm:spPr/>
      <dgm:t>
        <a:bodyPr/>
        <a:lstStyle/>
        <a:p>
          <a:endParaRPr lang="ru-RU"/>
        </a:p>
      </dgm:t>
    </dgm:pt>
    <dgm:pt modelId="{8C249E60-9C40-4AC1-8A8D-3A3C12D0BB38}" type="pres">
      <dgm:prSet presAssocID="{A9C1482A-D5A2-485B-BDD5-3211520EE8D3}" presName="hierRoot3" presStyleCnt="0"/>
      <dgm:spPr/>
    </dgm:pt>
    <dgm:pt modelId="{51AD1FAA-3907-410A-AB03-2E279C79835E}" type="pres">
      <dgm:prSet presAssocID="{A9C1482A-D5A2-485B-BDD5-3211520EE8D3}" presName="composite3" presStyleCnt="0"/>
      <dgm:spPr/>
    </dgm:pt>
    <dgm:pt modelId="{11B6F885-B04F-4D44-AFEC-116C6D806C2C}" type="pres">
      <dgm:prSet presAssocID="{A9C1482A-D5A2-485B-BDD5-3211520EE8D3}" presName="background3" presStyleLbl="node3" presStyleIdx="1" presStyleCnt="4"/>
      <dgm:spPr/>
    </dgm:pt>
    <dgm:pt modelId="{FFFD0AA4-0B51-4DBA-8EC0-191DEF1F872B}" type="pres">
      <dgm:prSet presAssocID="{A9C1482A-D5A2-485B-BDD5-3211520EE8D3}" presName="text3" presStyleLbl="fgAcc3" presStyleIdx="1" presStyleCnt="4" custScaleX="132999" custScaleY="263999" custLinFactNeighborX="-762" custLinFactNeighborY="-84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0E846B-3EAA-4E71-9B9E-40739E827C41}" type="pres">
      <dgm:prSet presAssocID="{A9C1482A-D5A2-485B-BDD5-3211520EE8D3}" presName="hierChild4" presStyleCnt="0"/>
      <dgm:spPr/>
    </dgm:pt>
    <dgm:pt modelId="{21200649-94C4-46B9-A754-16A9AFD1DFCA}" type="pres">
      <dgm:prSet presAssocID="{95818788-798F-40BA-ABBD-FE4C88C7E565}" presName="Name10" presStyleLbl="parChTrans1D2" presStyleIdx="2" presStyleCnt="4"/>
      <dgm:spPr/>
      <dgm:t>
        <a:bodyPr/>
        <a:lstStyle/>
        <a:p>
          <a:endParaRPr lang="ru-RU"/>
        </a:p>
      </dgm:t>
    </dgm:pt>
    <dgm:pt modelId="{351CBCDE-E327-432A-B69A-AEB9A8665839}" type="pres">
      <dgm:prSet presAssocID="{C79FE9E4-F035-4486-9CF7-D0C0D3137F25}" presName="hierRoot2" presStyleCnt="0"/>
      <dgm:spPr/>
    </dgm:pt>
    <dgm:pt modelId="{7A9B15F5-AB0B-4FF3-9075-2D535442D967}" type="pres">
      <dgm:prSet presAssocID="{C79FE9E4-F035-4486-9CF7-D0C0D3137F25}" presName="composite2" presStyleCnt="0"/>
      <dgm:spPr/>
    </dgm:pt>
    <dgm:pt modelId="{187298FF-7B1F-4E22-8614-49FDEE52B423}" type="pres">
      <dgm:prSet presAssocID="{C79FE9E4-F035-4486-9CF7-D0C0D3137F25}" presName="background2" presStyleLbl="node2" presStyleIdx="2" presStyleCnt="4"/>
      <dgm:spPr/>
    </dgm:pt>
    <dgm:pt modelId="{FD112E33-43E9-4B21-AE8A-A1D82E22B2B3}" type="pres">
      <dgm:prSet presAssocID="{C79FE9E4-F035-4486-9CF7-D0C0D3137F25}" presName="text2" presStyleLbl="fgAcc2" presStyleIdx="2" presStyleCnt="4" custScaleX="122809" custScaleY="1466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438A19-13A0-4601-A50C-706EE784FBA9}" type="pres">
      <dgm:prSet presAssocID="{C79FE9E4-F035-4486-9CF7-D0C0D3137F25}" presName="hierChild3" presStyleCnt="0"/>
      <dgm:spPr/>
    </dgm:pt>
    <dgm:pt modelId="{9FCC20DB-F627-4874-B460-793716FAAAEE}" type="pres">
      <dgm:prSet presAssocID="{52D6A87F-D9F7-4428-8EF4-A708266671FC}" presName="Name17" presStyleLbl="parChTrans1D3" presStyleIdx="2" presStyleCnt="4"/>
      <dgm:spPr/>
      <dgm:t>
        <a:bodyPr/>
        <a:lstStyle/>
        <a:p>
          <a:endParaRPr lang="ru-RU"/>
        </a:p>
      </dgm:t>
    </dgm:pt>
    <dgm:pt modelId="{4D1C20A5-307D-45E9-874B-22D6EE23DD10}" type="pres">
      <dgm:prSet presAssocID="{1EEE4606-FE5B-449A-8C7E-729925EAFE12}" presName="hierRoot3" presStyleCnt="0"/>
      <dgm:spPr/>
    </dgm:pt>
    <dgm:pt modelId="{C96EF6EF-8CB2-4759-982F-5E5ADE02A60D}" type="pres">
      <dgm:prSet presAssocID="{1EEE4606-FE5B-449A-8C7E-729925EAFE12}" presName="composite3" presStyleCnt="0"/>
      <dgm:spPr/>
    </dgm:pt>
    <dgm:pt modelId="{B9D354DB-927E-43F0-B4BB-5B96F1EA6A88}" type="pres">
      <dgm:prSet presAssocID="{1EEE4606-FE5B-449A-8C7E-729925EAFE12}" presName="background3" presStyleLbl="node3" presStyleIdx="2" presStyleCnt="4"/>
      <dgm:spPr/>
    </dgm:pt>
    <dgm:pt modelId="{FAEB2CF3-AF15-4B0F-84CD-7CE471A22A2D}" type="pres">
      <dgm:prSet presAssocID="{1EEE4606-FE5B-449A-8C7E-729925EAFE12}" presName="text3" presStyleLbl="fgAcc3" presStyleIdx="2" presStyleCnt="4" custScaleX="147783" custScaleY="2602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78A40C-7867-486A-8E24-32E3CFB384DE}" type="pres">
      <dgm:prSet presAssocID="{1EEE4606-FE5B-449A-8C7E-729925EAFE12}" presName="hierChild4" presStyleCnt="0"/>
      <dgm:spPr/>
    </dgm:pt>
    <dgm:pt modelId="{44896442-896C-4375-AF7F-A91F7DADAFB9}" type="pres">
      <dgm:prSet presAssocID="{9E853F8F-66FE-4796-A2EF-C2F4C355CED6}" presName="Name10" presStyleLbl="parChTrans1D2" presStyleIdx="3" presStyleCnt="4"/>
      <dgm:spPr/>
      <dgm:t>
        <a:bodyPr/>
        <a:lstStyle/>
        <a:p>
          <a:endParaRPr lang="ru-RU"/>
        </a:p>
      </dgm:t>
    </dgm:pt>
    <dgm:pt modelId="{0595E74A-727F-4C98-B903-7796CB68292A}" type="pres">
      <dgm:prSet presAssocID="{ECD3C4C0-E32E-48BF-9206-EF7257FEEE11}" presName="hierRoot2" presStyleCnt="0"/>
      <dgm:spPr/>
    </dgm:pt>
    <dgm:pt modelId="{86B4CE60-DCDB-41BF-8F3C-E75060394D2D}" type="pres">
      <dgm:prSet presAssocID="{ECD3C4C0-E32E-48BF-9206-EF7257FEEE11}" presName="composite2" presStyleCnt="0"/>
      <dgm:spPr/>
    </dgm:pt>
    <dgm:pt modelId="{216F03A0-7038-4324-8D72-A47944F11407}" type="pres">
      <dgm:prSet presAssocID="{ECD3C4C0-E32E-48BF-9206-EF7257FEEE11}" presName="background2" presStyleLbl="node2" presStyleIdx="3" presStyleCnt="4"/>
      <dgm:spPr/>
    </dgm:pt>
    <dgm:pt modelId="{2FB7ABB6-1845-451E-AC48-69F9970D4B7C}" type="pres">
      <dgm:prSet presAssocID="{ECD3C4C0-E32E-48BF-9206-EF7257FEEE11}" presName="text2" presStyleLbl="fgAcc2" presStyleIdx="3" presStyleCnt="4" custScaleX="146231" custScaleY="1307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4CA216-B19C-4CDA-8ECE-7D0491FA80D7}" type="pres">
      <dgm:prSet presAssocID="{ECD3C4C0-E32E-48BF-9206-EF7257FEEE11}" presName="hierChild3" presStyleCnt="0"/>
      <dgm:spPr/>
    </dgm:pt>
    <dgm:pt modelId="{9D769ECE-753B-4154-92ED-F5305D7FC84B}" type="pres">
      <dgm:prSet presAssocID="{2E09F94E-DA90-4B48-8224-9A6E94DBC40C}" presName="Name17" presStyleLbl="parChTrans1D3" presStyleIdx="3" presStyleCnt="4"/>
      <dgm:spPr/>
      <dgm:t>
        <a:bodyPr/>
        <a:lstStyle/>
        <a:p>
          <a:endParaRPr lang="ru-RU"/>
        </a:p>
      </dgm:t>
    </dgm:pt>
    <dgm:pt modelId="{AF43A85D-D58F-4EAF-B741-7882C9F06157}" type="pres">
      <dgm:prSet presAssocID="{E08F74FA-2AB6-401A-8DCF-8418A442897D}" presName="hierRoot3" presStyleCnt="0"/>
      <dgm:spPr/>
    </dgm:pt>
    <dgm:pt modelId="{62986AF7-78D1-41DD-BDE1-8549874814C6}" type="pres">
      <dgm:prSet presAssocID="{E08F74FA-2AB6-401A-8DCF-8418A442897D}" presName="composite3" presStyleCnt="0"/>
      <dgm:spPr/>
    </dgm:pt>
    <dgm:pt modelId="{E2A92102-B4B8-4769-9246-C0ADD0BC0187}" type="pres">
      <dgm:prSet presAssocID="{E08F74FA-2AB6-401A-8DCF-8418A442897D}" presName="background3" presStyleLbl="node3" presStyleIdx="3" presStyleCnt="4"/>
      <dgm:spPr/>
    </dgm:pt>
    <dgm:pt modelId="{11A4B3EA-27EC-48C1-8B6A-B46050AF8ED2}" type="pres">
      <dgm:prSet presAssocID="{E08F74FA-2AB6-401A-8DCF-8418A442897D}" presName="text3" presStyleLbl="fgAcc3" presStyleIdx="3" presStyleCnt="4" custScaleX="147525" custScaleY="2603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15A337-64D6-4180-B508-663B367064CB}" type="pres">
      <dgm:prSet presAssocID="{E08F74FA-2AB6-401A-8DCF-8418A442897D}" presName="hierChild4" presStyleCnt="0"/>
      <dgm:spPr/>
    </dgm:pt>
  </dgm:ptLst>
  <dgm:cxnLst>
    <dgm:cxn modelId="{E2F0D3AC-F573-4D36-911B-41A16FE24967}" srcId="{6B73F2EB-2909-4547-B780-814E10CCA386}" destId="{A9C1482A-D5A2-485B-BDD5-3211520EE8D3}" srcOrd="0" destOrd="0" parTransId="{37F08852-82B3-4560-8918-54FC2EEC1982}" sibTransId="{9361F2FC-685D-429A-967C-9767601122FE}"/>
    <dgm:cxn modelId="{0831D090-7912-4750-B4E9-58E7FBB83039}" type="presOf" srcId="{52D6A87F-D9F7-4428-8EF4-A708266671FC}" destId="{9FCC20DB-F627-4874-B460-793716FAAAEE}" srcOrd="0" destOrd="0" presId="urn:microsoft.com/office/officeart/2005/8/layout/hierarchy1"/>
    <dgm:cxn modelId="{5BA0A151-C611-4C4F-BAAD-5801B1409302}" srcId="{ECD3C4C0-E32E-48BF-9206-EF7257FEEE11}" destId="{E08F74FA-2AB6-401A-8DCF-8418A442897D}" srcOrd="0" destOrd="0" parTransId="{2E09F94E-DA90-4B48-8224-9A6E94DBC40C}" sibTransId="{13697B17-ECE6-4014-95BE-37143413F70F}"/>
    <dgm:cxn modelId="{E4A11C7D-A23A-43D2-B7CF-202A8728A0DA}" type="presOf" srcId="{02BCF658-4523-4A00-9FB7-88B9C1F0EEB6}" destId="{55F25A98-8CA6-4A01-93F3-C004E49B383A}" srcOrd="0" destOrd="0" presId="urn:microsoft.com/office/officeart/2005/8/layout/hierarchy1"/>
    <dgm:cxn modelId="{4A8DDE77-F2F8-474F-86C3-4DEEBFE7F1D4}" type="presOf" srcId="{C10E37CE-45FA-438F-B772-4F6C321727C0}" destId="{0CB941B1-89EE-466C-BC00-E464797A912F}" srcOrd="0" destOrd="0" presId="urn:microsoft.com/office/officeart/2005/8/layout/hierarchy1"/>
    <dgm:cxn modelId="{E876CEAD-D7C9-4809-90B2-907337F63C1A}" type="presOf" srcId="{ECD3C4C0-E32E-48BF-9206-EF7257FEEE11}" destId="{2FB7ABB6-1845-451E-AC48-69F9970D4B7C}" srcOrd="0" destOrd="0" presId="urn:microsoft.com/office/officeart/2005/8/layout/hierarchy1"/>
    <dgm:cxn modelId="{8160CD73-CF36-432E-AF53-13AC81578B2A}" type="presOf" srcId="{9E853F8F-66FE-4796-A2EF-C2F4C355CED6}" destId="{44896442-896C-4375-AF7F-A91F7DADAFB9}" srcOrd="0" destOrd="0" presId="urn:microsoft.com/office/officeart/2005/8/layout/hierarchy1"/>
    <dgm:cxn modelId="{084D7542-21B2-4AE4-8541-4D53B207906E}" srcId="{1F56C8FA-A0DA-41AF-A20E-9A0CA8C8A858}" destId="{6B73F2EB-2909-4547-B780-814E10CCA386}" srcOrd="1" destOrd="0" parTransId="{C10E37CE-45FA-438F-B772-4F6C321727C0}" sibTransId="{61D5D40E-EB9D-4028-9C2B-7C5C0E3E2E88}"/>
    <dgm:cxn modelId="{03083D16-3FE9-4346-8CB3-B4DC11EB683A}" type="presOf" srcId="{2E09F94E-DA90-4B48-8224-9A6E94DBC40C}" destId="{9D769ECE-753B-4154-92ED-F5305D7FC84B}" srcOrd="0" destOrd="0" presId="urn:microsoft.com/office/officeart/2005/8/layout/hierarchy1"/>
    <dgm:cxn modelId="{A92D5E6D-04DB-42A0-A4F4-B4F83CEB2AF6}" type="presOf" srcId="{8EA2BD56-1EC7-4E59-B98C-0DAADC498A27}" destId="{66615F3E-5204-4FA6-BB73-CADB480BB5E3}" srcOrd="0" destOrd="0" presId="urn:microsoft.com/office/officeart/2005/8/layout/hierarchy1"/>
    <dgm:cxn modelId="{8FE9DD45-1572-4C8E-9793-B48AF3731CF5}" srcId="{6F53052F-85C0-4CDE-8B45-09768446ACC6}" destId="{467039A1-A76C-493F-86F5-A1C6D339E2F1}" srcOrd="0" destOrd="0" parTransId="{02BCF658-4523-4A00-9FB7-88B9C1F0EEB6}" sibTransId="{78AAD806-E162-482A-A91B-0A47D49ED4B2}"/>
    <dgm:cxn modelId="{84814743-6F38-44C0-9FCA-C9DA4A4D1D2E}" type="presOf" srcId="{C0FC794E-386B-4E31-ADF3-986A6F3F1B9C}" destId="{B95DEC32-84C8-468A-9C30-226926B0FA94}" srcOrd="0" destOrd="0" presId="urn:microsoft.com/office/officeart/2005/8/layout/hierarchy1"/>
    <dgm:cxn modelId="{662A5CDD-31B0-4634-B72E-2C405E568CEC}" type="presOf" srcId="{A9C1482A-D5A2-485B-BDD5-3211520EE8D3}" destId="{FFFD0AA4-0B51-4DBA-8EC0-191DEF1F872B}" srcOrd="0" destOrd="0" presId="urn:microsoft.com/office/officeart/2005/8/layout/hierarchy1"/>
    <dgm:cxn modelId="{6E7D2504-3545-483E-974D-380050FC2702}" type="presOf" srcId="{6F53052F-85C0-4CDE-8B45-09768446ACC6}" destId="{F5F5B786-4A11-42A2-976F-AC08C2D4D95D}" srcOrd="0" destOrd="0" presId="urn:microsoft.com/office/officeart/2005/8/layout/hierarchy1"/>
    <dgm:cxn modelId="{C8F6E5C8-89F9-4E7C-8207-D769D73D2D39}" srcId="{8EA2BD56-1EC7-4E59-B98C-0DAADC498A27}" destId="{1F56C8FA-A0DA-41AF-A20E-9A0CA8C8A858}" srcOrd="0" destOrd="0" parTransId="{FD415A50-EBEF-462C-ADE6-34C4BDD8E267}" sibTransId="{AFD3A98B-E884-4A5C-BD1F-12A86DBB9702}"/>
    <dgm:cxn modelId="{A845D8E9-C89E-4FB4-A6EB-EFA924027668}" srcId="{1F56C8FA-A0DA-41AF-A20E-9A0CA8C8A858}" destId="{6F53052F-85C0-4CDE-8B45-09768446ACC6}" srcOrd="0" destOrd="0" parTransId="{C0FC794E-386B-4E31-ADF3-986A6F3F1B9C}" sibTransId="{0CF4BE54-0A43-475D-A535-DD8314E3A841}"/>
    <dgm:cxn modelId="{09F69BA0-2752-4C14-AC2B-9469006E3ACD}" type="presOf" srcId="{95818788-798F-40BA-ABBD-FE4C88C7E565}" destId="{21200649-94C4-46B9-A754-16A9AFD1DFCA}" srcOrd="0" destOrd="0" presId="urn:microsoft.com/office/officeart/2005/8/layout/hierarchy1"/>
    <dgm:cxn modelId="{E2DEE2DD-D483-4909-A6FA-2F1DFE26D7E3}" type="presOf" srcId="{1EEE4606-FE5B-449A-8C7E-729925EAFE12}" destId="{FAEB2CF3-AF15-4B0F-84CD-7CE471A22A2D}" srcOrd="0" destOrd="0" presId="urn:microsoft.com/office/officeart/2005/8/layout/hierarchy1"/>
    <dgm:cxn modelId="{38F842E9-54F0-4018-B2EA-D5C840459D3A}" type="presOf" srcId="{37F08852-82B3-4560-8918-54FC2EEC1982}" destId="{77AD66C6-5181-47D5-9A09-C3860E006F59}" srcOrd="0" destOrd="0" presId="urn:microsoft.com/office/officeart/2005/8/layout/hierarchy1"/>
    <dgm:cxn modelId="{0DA52619-A341-4C0E-9885-EF65A4FC6796}" type="presOf" srcId="{E08F74FA-2AB6-401A-8DCF-8418A442897D}" destId="{11A4B3EA-27EC-48C1-8B6A-B46050AF8ED2}" srcOrd="0" destOrd="0" presId="urn:microsoft.com/office/officeart/2005/8/layout/hierarchy1"/>
    <dgm:cxn modelId="{BF9BBC6F-983A-4275-8115-0310F0AE86C8}" type="presOf" srcId="{6B73F2EB-2909-4547-B780-814E10CCA386}" destId="{6279EEEF-C7C4-4137-A236-1477ABD55E50}" srcOrd="0" destOrd="0" presId="urn:microsoft.com/office/officeart/2005/8/layout/hierarchy1"/>
    <dgm:cxn modelId="{885CF2EC-C59F-4224-8785-4059B732CE0B}" type="presOf" srcId="{467039A1-A76C-493F-86F5-A1C6D339E2F1}" destId="{96CFA5D1-F618-4FB2-862F-5B23460AF63D}" srcOrd="0" destOrd="0" presId="urn:microsoft.com/office/officeart/2005/8/layout/hierarchy1"/>
    <dgm:cxn modelId="{A70118F3-C7F3-4B95-8DCF-BB0C8211AB05}" type="presOf" srcId="{C79FE9E4-F035-4486-9CF7-D0C0D3137F25}" destId="{FD112E33-43E9-4B21-AE8A-A1D82E22B2B3}" srcOrd="0" destOrd="0" presId="urn:microsoft.com/office/officeart/2005/8/layout/hierarchy1"/>
    <dgm:cxn modelId="{A4F0B8A7-5DFE-4E33-9B68-4D83A75E6EB3}" srcId="{C79FE9E4-F035-4486-9CF7-D0C0D3137F25}" destId="{1EEE4606-FE5B-449A-8C7E-729925EAFE12}" srcOrd="0" destOrd="0" parTransId="{52D6A87F-D9F7-4428-8EF4-A708266671FC}" sibTransId="{B7E11999-C454-4780-9505-7734DBA7D601}"/>
    <dgm:cxn modelId="{41A842AA-6D6A-4144-AEEA-86B5CC31C26F}" type="presOf" srcId="{1F56C8FA-A0DA-41AF-A20E-9A0CA8C8A858}" destId="{B5504804-80BA-44A8-A089-38DD900628E9}" srcOrd="0" destOrd="0" presId="urn:microsoft.com/office/officeart/2005/8/layout/hierarchy1"/>
    <dgm:cxn modelId="{0FBF07EA-E073-4A95-8E05-BB10997C8C03}" srcId="{1F56C8FA-A0DA-41AF-A20E-9A0CA8C8A858}" destId="{C79FE9E4-F035-4486-9CF7-D0C0D3137F25}" srcOrd="2" destOrd="0" parTransId="{95818788-798F-40BA-ABBD-FE4C88C7E565}" sibTransId="{7CD59BF1-ECA7-47D1-A808-0E45034C413B}"/>
    <dgm:cxn modelId="{AA824482-2831-497B-BC67-AAC1C70FB0D7}" srcId="{1F56C8FA-A0DA-41AF-A20E-9A0CA8C8A858}" destId="{ECD3C4C0-E32E-48BF-9206-EF7257FEEE11}" srcOrd="3" destOrd="0" parTransId="{9E853F8F-66FE-4796-A2EF-C2F4C355CED6}" sibTransId="{BEDA4095-2064-447E-9C98-4CBF16E809A4}"/>
    <dgm:cxn modelId="{F10EF7C4-77AC-45B7-9183-26FF7342AA05}" type="presParOf" srcId="{66615F3E-5204-4FA6-BB73-CADB480BB5E3}" destId="{07E7F8E9-27B8-4CC1-B8E6-80E8C3E700C0}" srcOrd="0" destOrd="0" presId="urn:microsoft.com/office/officeart/2005/8/layout/hierarchy1"/>
    <dgm:cxn modelId="{160172AB-F1C8-400A-BF89-E41ED3C3F342}" type="presParOf" srcId="{07E7F8E9-27B8-4CC1-B8E6-80E8C3E700C0}" destId="{81B7D3C1-56F6-4437-9B71-3E66DC6353D7}" srcOrd="0" destOrd="0" presId="urn:microsoft.com/office/officeart/2005/8/layout/hierarchy1"/>
    <dgm:cxn modelId="{FB409147-120A-4719-8FF7-27823C0AD3C7}" type="presParOf" srcId="{81B7D3C1-56F6-4437-9B71-3E66DC6353D7}" destId="{17BFF0FB-828D-4CBC-8917-EC42E0627E9D}" srcOrd="0" destOrd="0" presId="urn:microsoft.com/office/officeart/2005/8/layout/hierarchy1"/>
    <dgm:cxn modelId="{C4B76181-A7DA-4833-A482-AE49F81C2CF3}" type="presParOf" srcId="{81B7D3C1-56F6-4437-9B71-3E66DC6353D7}" destId="{B5504804-80BA-44A8-A089-38DD900628E9}" srcOrd="1" destOrd="0" presId="urn:microsoft.com/office/officeart/2005/8/layout/hierarchy1"/>
    <dgm:cxn modelId="{8A478C24-7A4B-4D36-89C7-8B89BDA532F5}" type="presParOf" srcId="{07E7F8E9-27B8-4CC1-B8E6-80E8C3E700C0}" destId="{16DA49E5-0E21-4AA0-AAA8-5308DA38019D}" srcOrd="1" destOrd="0" presId="urn:microsoft.com/office/officeart/2005/8/layout/hierarchy1"/>
    <dgm:cxn modelId="{DC00A185-F397-4BC2-B810-176FE772FDE9}" type="presParOf" srcId="{16DA49E5-0E21-4AA0-AAA8-5308DA38019D}" destId="{B95DEC32-84C8-468A-9C30-226926B0FA94}" srcOrd="0" destOrd="0" presId="urn:microsoft.com/office/officeart/2005/8/layout/hierarchy1"/>
    <dgm:cxn modelId="{361B141A-2F1A-4557-85DF-387D9DC4734D}" type="presParOf" srcId="{16DA49E5-0E21-4AA0-AAA8-5308DA38019D}" destId="{2B9263C0-F20C-481F-8892-16708A495456}" srcOrd="1" destOrd="0" presId="urn:microsoft.com/office/officeart/2005/8/layout/hierarchy1"/>
    <dgm:cxn modelId="{F8DE4163-318E-41A7-93FD-773048237D50}" type="presParOf" srcId="{2B9263C0-F20C-481F-8892-16708A495456}" destId="{92F7052C-C13F-4B36-8E77-C4C19E39E257}" srcOrd="0" destOrd="0" presId="urn:microsoft.com/office/officeart/2005/8/layout/hierarchy1"/>
    <dgm:cxn modelId="{A0C0135A-7A3F-4FDA-992C-AC9D33F15A10}" type="presParOf" srcId="{92F7052C-C13F-4B36-8E77-C4C19E39E257}" destId="{BD49DCF1-13FD-4888-8895-50944954AF6B}" srcOrd="0" destOrd="0" presId="urn:microsoft.com/office/officeart/2005/8/layout/hierarchy1"/>
    <dgm:cxn modelId="{402E90D1-68F7-4643-9953-780AE616D036}" type="presParOf" srcId="{92F7052C-C13F-4B36-8E77-C4C19E39E257}" destId="{F5F5B786-4A11-42A2-976F-AC08C2D4D95D}" srcOrd="1" destOrd="0" presId="urn:microsoft.com/office/officeart/2005/8/layout/hierarchy1"/>
    <dgm:cxn modelId="{F2EFF64D-B99A-4AA0-8858-17CE6D2F2B8D}" type="presParOf" srcId="{2B9263C0-F20C-481F-8892-16708A495456}" destId="{8E2C60CE-01B4-4DFF-B147-3CAC542E93B3}" srcOrd="1" destOrd="0" presId="urn:microsoft.com/office/officeart/2005/8/layout/hierarchy1"/>
    <dgm:cxn modelId="{EE988884-8A84-4D60-B852-A44605EE40D0}" type="presParOf" srcId="{8E2C60CE-01B4-4DFF-B147-3CAC542E93B3}" destId="{55F25A98-8CA6-4A01-93F3-C004E49B383A}" srcOrd="0" destOrd="0" presId="urn:microsoft.com/office/officeart/2005/8/layout/hierarchy1"/>
    <dgm:cxn modelId="{05323D2F-67C5-430F-8B1E-B1C33FF90919}" type="presParOf" srcId="{8E2C60CE-01B4-4DFF-B147-3CAC542E93B3}" destId="{08C70311-5FD2-456B-AFC5-B8F2C6AB75AB}" srcOrd="1" destOrd="0" presId="urn:microsoft.com/office/officeart/2005/8/layout/hierarchy1"/>
    <dgm:cxn modelId="{9F1F164B-AE9A-480B-84D4-93EAD54B849F}" type="presParOf" srcId="{08C70311-5FD2-456B-AFC5-B8F2C6AB75AB}" destId="{8D0AC1F2-2453-4B57-8174-5D75C7F90DE1}" srcOrd="0" destOrd="0" presId="urn:microsoft.com/office/officeart/2005/8/layout/hierarchy1"/>
    <dgm:cxn modelId="{6877E85B-D2BA-4F35-A8B0-D40B9B78B727}" type="presParOf" srcId="{8D0AC1F2-2453-4B57-8174-5D75C7F90DE1}" destId="{1414D14A-5CF1-48C2-B21B-C26D3539B675}" srcOrd="0" destOrd="0" presId="urn:microsoft.com/office/officeart/2005/8/layout/hierarchy1"/>
    <dgm:cxn modelId="{21025B4A-EFD8-434A-8735-701D1B84E806}" type="presParOf" srcId="{8D0AC1F2-2453-4B57-8174-5D75C7F90DE1}" destId="{96CFA5D1-F618-4FB2-862F-5B23460AF63D}" srcOrd="1" destOrd="0" presId="urn:microsoft.com/office/officeart/2005/8/layout/hierarchy1"/>
    <dgm:cxn modelId="{C01E590D-658B-4101-A648-37BB1920B280}" type="presParOf" srcId="{08C70311-5FD2-456B-AFC5-B8F2C6AB75AB}" destId="{81421547-7269-4D09-80F4-CE5134B670D4}" srcOrd="1" destOrd="0" presId="urn:microsoft.com/office/officeart/2005/8/layout/hierarchy1"/>
    <dgm:cxn modelId="{5F203B07-28FB-4741-B861-D4B0286404AA}" type="presParOf" srcId="{16DA49E5-0E21-4AA0-AAA8-5308DA38019D}" destId="{0CB941B1-89EE-466C-BC00-E464797A912F}" srcOrd="2" destOrd="0" presId="urn:microsoft.com/office/officeart/2005/8/layout/hierarchy1"/>
    <dgm:cxn modelId="{0449C03C-D218-4A00-BC47-CC2E80BF2DA7}" type="presParOf" srcId="{16DA49E5-0E21-4AA0-AAA8-5308DA38019D}" destId="{4CF08D8E-83BB-4598-84AC-2FA9C8A17FBD}" srcOrd="3" destOrd="0" presId="urn:microsoft.com/office/officeart/2005/8/layout/hierarchy1"/>
    <dgm:cxn modelId="{B8502267-F0A1-4C15-A907-1DC51BBD2DF9}" type="presParOf" srcId="{4CF08D8E-83BB-4598-84AC-2FA9C8A17FBD}" destId="{76FEE5DA-72C3-47F1-8010-92CE63A0F432}" srcOrd="0" destOrd="0" presId="urn:microsoft.com/office/officeart/2005/8/layout/hierarchy1"/>
    <dgm:cxn modelId="{48F06325-82D9-41B7-A54B-34EE53A8E534}" type="presParOf" srcId="{76FEE5DA-72C3-47F1-8010-92CE63A0F432}" destId="{31A64658-C903-4BFD-B9EC-05A3C288A2A1}" srcOrd="0" destOrd="0" presId="urn:microsoft.com/office/officeart/2005/8/layout/hierarchy1"/>
    <dgm:cxn modelId="{1D94E543-7878-4068-85CA-127071012276}" type="presParOf" srcId="{76FEE5DA-72C3-47F1-8010-92CE63A0F432}" destId="{6279EEEF-C7C4-4137-A236-1477ABD55E50}" srcOrd="1" destOrd="0" presId="urn:microsoft.com/office/officeart/2005/8/layout/hierarchy1"/>
    <dgm:cxn modelId="{5081F098-66CC-4F8D-B47C-AA0D53387E9F}" type="presParOf" srcId="{4CF08D8E-83BB-4598-84AC-2FA9C8A17FBD}" destId="{AF3ED992-4A78-4383-8D09-6EAFCDA819EF}" srcOrd="1" destOrd="0" presId="urn:microsoft.com/office/officeart/2005/8/layout/hierarchy1"/>
    <dgm:cxn modelId="{7F7B33A6-04D0-4F1A-93AF-5B391DDA3848}" type="presParOf" srcId="{AF3ED992-4A78-4383-8D09-6EAFCDA819EF}" destId="{77AD66C6-5181-47D5-9A09-C3860E006F59}" srcOrd="0" destOrd="0" presId="urn:microsoft.com/office/officeart/2005/8/layout/hierarchy1"/>
    <dgm:cxn modelId="{87DCE510-634B-45E8-A515-480FEE361BD1}" type="presParOf" srcId="{AF3ED992-4A78-4383-8D09-6EAFCDA819EF}" destId="{8C249E60-9C40-4AC1-8A8D-3A3C12D0BB38}" srcOrd="1" destOrd="0" presId="urn:microsoft.com/office/officeart/2005/8/layout/hierarchy1"/>
    <dgm:cxn modelId="{B279429C-ACB7-4FE7-9A4E-5FF97C97139E}" type="presParOf" srcId="{8C249E60-9C40-4AC1-8A8D-3A3C12D0BB38}" destId="{51AD1FAA-3907-410A-AB03-2E279C79835E}" srcOrd="0" destOrd="0" presId="urn:microsoft.com/office/officeart/2005/8/layout/hierarchy1"/>
    <dgm:cxn modelId="{60271F64-8EC9-4675-AC13-10C37230C279}" type="presParOf" srcId="{51AD1FAA-3907-410A-AB03-2E279C79835E}" destId="{11B6F885-B04F-4D44-AFEC-116C6D806C2C}" srcOrd="0" destOrd="0" presId="urn:microsoft.com/office/officeart/2005/8/layout/hierarchy1"/>
    <dgm:cxn modelId="{88C7CCAA-3334-495C-B0E3-EA390224D669}" type="presParOf" srcId="{51AD1FAA-3907-410A-AB03-2E279C79835E}" destId="{FFFD0AA4-0B51-4DBA-8EC0-191DEF1F872B}" srcOrd="1" destOrd="0" presId="urn:microsoft.com/office/officeart/2005/8/layout/hierarchy1"/>
    <dgm:cxn modelId="{782365D1-5556-4534-B4E9-FD054F171A97}" type="presParOf" srcId="{8C249E60-9C40-4AC1-8A8D-3A3C12D0BB38}" destId="{7A0E846B-3EAA-4E71-9B9E-40739E827C41}" srcOrd="1" destOrd="0" presId="urn:microsoft.com/office/officeart/2005/8/layout/hierarchy1"/>
    <dgm:cxn modelId="{17C5A6EB-D360-4CAF-AFF6-81987DC109CE}" type="presParOf" srcId="{16DA49E5-0E21-4AA0-AAA8-5308DA38019D}" destId="{21200649-94C4-46B9-A754-16A9AFD1DFCA}" srcOrd="4" destOrd="0" presId="urn:microsoft.com/office/officeart/2005/8/layout/hierarchy1"/>
    <dgm:cxn modelId="{F4C87BCF-A3ED-496C-8BDF-4DCA9FB15B94}" type="presParOf" srcId="{16DA49E5-0E21-4AA0-AAA8-5308DA38019D}" destId="{351CBCDE-E327-432A-B69A-AEB9A8665839}" srcOrd="5" destOrd="0" presId="urn:microsoft.com/office/officeart/2005/8/layout/hierarchy1"/>
    <dgm:cxn modelId="{2866AB01-D01F-409E-8180-192B6DD307E8}" type="presParOf" srcId="{351CBCDE-E327-432A-B69A-AEB9A8665839}" destId="{7A9B15F5-AB0B-4FF3-9075-2D535442D967}" srcOrd="0" destOrd="0" presId="urn:microsoft.com/office/officeart/2005/8/layout/hierarchy1"/>
    <dgm:cxn modelId="{D573670B-DC62-4954-9E1C-32789975F281}" type="presParOf" srcId="{7A9B15F5-AB0B-4FF3-9075-2D535442D967}" destId="{187298FF-7B1F-4E22-8614-49FDEE52B423}" srcOrd="0" destOrd="0" presId="urn:microsoft.com/office/officeart/2005/8/layout/hierarchy1"/>
    <dgm:cxn modelId="{7958E31B-E191-43BB-B84F-09C22C353279}" type="presParOf" srcId="{7A9B15F5-AB0B-4FF3-9075-2D535442D967}" destId="{FD112E33-43E9-4B21-AE8A-A1D82E22B2B3}" srcOrd="1" destOrd="0" presId="urn:microsoft.com/office/officeart/2005/8/layout/hierarchy1"/>
    <dgm:cxn modelId="{121BA0B7-233C-4912-B09C-2A13A44EB852}" type="presParOf" srcId="{351CBCDE-E327-432A-B69A-AEB9A8665839}" destId="{91438A19-13A0-4601-A50C-706EE784FBA9}" srcOrd="1" destOrd="0" presId="urn:microsoft.com/office/officeart/2005/8/layout/hierarchy1"/>
    <dgm:cxn modelId="{A2EFF724-50B0-45A4-B45F-64766B5F228F}" type="presParOf" srcId="{91438A19-13A0-4601-A50C-706EE784FBA9}" destId="{9FCC20DB-F627-4874-B460-793716FAAAEE}" srcOrd="0" destOrd="0" presId="urn:microsoft.com/office/officeart/2005/8/layout/hierarchy1"/>
    <dgm:cxn modelId="{EEC66662-EC7A-477A-9BEF-47DD58DC2AB7}" type="presParOf" srcId="{91438A19-13A0-4601-A50C-706EE784FBA9}" destId="{4D1C20A5-307D-45E9-874B-22D6EE23DD10}" srcOrd="1" destOrd="0" presId="urn:microsoft.com/office/officeart/2005/8/layout/hierarchy1"/>
    <dgm:cxn modelId="{D253DB54-7D87-4B08-AC55-1E518977B509}" type="presParOf" srcId="{4D1C20A5-307D-45E9-874B-22D6EE23DD10}" destId="{C96EF6EF-8CB2-4759-982F-5E5ADE02A60D}" srcOrd="0" destOrd="0" presId="urn:microsoft.com/office/officeart/2005/8/layout/hierarchy1"/>
    <dgm:cxn modelId="{5EAD9E0C-B1C7-44B0-B8CF-56EE41740F2D}" type="presParOf" srcId="{C96EF6EF-8CB2-4759-982F-5E5ADE02A60D}" destId="{B9D354DB-927E-43F0-B4BB-5B96F1EA6A88}" srcOrd="0" destOrd="0" presId="urn:microsoft.com/office/officeart/2005/8/layout/hierarchy1"/>
    <dgm:cxn modelId="{5B767667-0933-4D12-B097-A9382CA26DB7}" type="presParOf" srcId="{C96EF6EF-8CB2-4759-982F-5E5ADE02A60D}" destId="{FAEB2CF3-AF15-4B0F-84CD-7CE471A22A2D}" srcOrd="1" destOrd="0" presId="urn:microsoft.com/office/officeart/2005/8/layout/hierarchy1"/>
    <dgm:cxn modelId="{C75A2F7D-4EB5-49A2-9942-656AF8DEF8E0}" type="presParOf" srcId="{4D1C20A5-307D-45E9-874B-22D6EE23DD10}" destId="{0E78A40C-7867-486A-8E24-32E3CFB384DE}" srcOrd="1" destOrd="0" presId="urn:microsoft.com/office/officeart/2005/8/layout/hierarchy1"/>
    <dgm:cxn modelId="{B41D6241-4816-4926-987B-301770A24EDA}" type="presParOf" srcId="{16DA49E5-0E21-4AA0-AAA8-5308DA38019D}" destId="{44896442-896C-4375-AF7F-A91F7DADAFB9}" srcOrd="6" destOrd="0" presId="urn:microsoft.com/office/officeart/2005/8/layout/hierarchy1"/>
    <dgm:cxn modelId="{A86DFA15-E1CF-4A50-8307-B450806F3B2C}" type="presParOf" srcId="{16DA49E5-0E21-4AA0-AAA8-5308DA38019D}" destId="{0595E74A-727F-4C98-B903-7796CB68292A}" srcOrd="7" destOrd="0" presId="urn:microsoft.com/office/officeart/2005/8/layout/hierarchy1"/>
    <dgm:cxn modelId="{0F787965-B65C-4E7D-83E5-1AEE41AF7437}" type="presParOf" srcId="{0595E74A-727F-4C98-B903-7796CB68292A}" destId="{86B4CE60-DCDB-41BF-8F3C-E75060394D2D}" srcOrd="0" destOrd="0" presId="urn:microsoft.com/office/officeart/2005/8/layout/hierarchy1"/>
    <dgm:cxn modelId="{433DE41D-1A73-46B7-B621-C0AC5AEECDE5}" type="presParOf" srcId="{86B4CE60-DCDB-41BF-8F3C-E75060394D2D}" destId="{216F03A0-7038-4324-8D72-A47944F11407}" srcOrd="0" destOrd="0" presId="urn:microsoft.com/office/officeart/2005/8/layout/hierarchy1"/>
    <dgm:cxn modelId="{BB066C99-6723-40E0-9CA7-1770EC93247F}" type="presParOf" srcId="{86B4CE60-DCDB-41BF-8F3C-E75060394D2D}" destId="{2FB7ABB6-1845-451E-AC48-69F9970D4B7C}" srcOrd="1" destOrd="0" presId="urn:microsoft.com/office/officeart/2005/8/layout/hierarchy1"/>
    <dgm:cxn modelId="{C1DBAF92-CDFF-40D7-89A8-C17363401E8C}" type="presParOf" srcId="{0595E74A-727F-4C98-B903-7796CB68292A}" destId="{D54CA216-B19C-4CDA-8ECE-7D0491FA80D7}" srcOrd="1" destOrd="0" presId="urn:microsoft.com/office/officeart/2005/8/layout/hierarchy1"/>
    <dgm:cxn modelId="{350CD4EE-225B-49F6-87A2-3BB073152884}" type="presParOf" srcId="{D54CA216-B19C-4CDA-8ECE-7D0491FA80D7}" destId="{9D769ECE-753B-4154-92ED-F5305D7FC84B}" srcOrd="0" destOrd="0" presId="urn:microsoft.com/office/officeart/2005/8/layout/hierarchy1"/>
    <dgm:cxn modelId="{BCF368E0-7D32-4E48-989C-8CB720738029}" type="presParOf" srcId="{D54CA216-B19C-4CDA-8ECE-7D0491FA80D7}" destId="{AF43A85D-D58F-4EAF-B741-7882C9F06157}" srcOrd="1" destOrd="0" presId="urn:microsoft.com/office/officeart/2005/8/layout/hierarchy1"/>
    <dgm:cxn modelId="{0F4A7B24-67E9-43D7-B45F-26BD7D8D96EA}" type="presParOf" srcId="{AF43A85D-D58F-4EAF-B741-7882C9F06157}" destId="{62986AF7-78D1-41DD-BDE1-8549874814C6}" srcOrd="0" destOrd="0" presId="urn:microsoft.com/office/officeart/2005/8/layout/hierarchy1"/>
    <dgm:cxn modelId="{4DF689DF-2B14-46BA-A80A-AE2AD192F025}" type="presParOf" srcId="{62986AF7-78D1-41DD-BDE1-8549874814C6}" destId="{E2A92102-B4B8-4769-9246-C0ADD0BC0187}" srcOrd="0" destOrd="0" presId="urn:microsoft.com/office/officeart/2005/8/layout/hierarchy1"/>
    <dgm:cxn modelId="{0DCD3215-519E-4CE0-BDE7-74A9DA061867}" type="presParOf" srcId="{62986AF7-78D1-41DD-BDE1-8549874814C6}" destId="{11A4B3EA-27EC-48C1-8B6A-B46050AF8ED2}" srcOrd="1" destOrd="0" presId="urn:microsoft.com/office/officeart/2005/8/layout/hierarchy1"/>
    <dgm:cxn modelId="{7D6D875B-3EFB-4DD3-B232-464F899C1989}" type="presParOf" srcId="{AF43A85D-D58F-4EAF-B741-7882C9F06157}" destId="{0B15A337-64D6-4180-B508-663B367064C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9717E-57BA-479E-9DED-71AB24AE3354}">
      <dsp:nvSpPr>
        <dsp:cNvPr id="0" name=""/>
        <dsp:cNvSpPr/>
      </dsp:nvSpPr>
      <dsp:spPr>
        <a:xfrm>
          <a:off x="4410355" y="5902885"/>
          <a:ext cx="4274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5326" y="45720"/>
              </a:lnTo>
              <a:lnTo>
                <a:pt x="215326" y="60552"/>
              </a:lnTo>
              <a:lnTo>
                <a:pt x="427407" y="60552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604F4-F353-4597-9D88-F8CE331D5D0C}">
      <dsp:nvSpPr>
        <dsp:cNvPr id="0" name=""/>
        <dsp:cNvSpPr/>
      </dsp:nvSpPr>
      <dsp:spPr>
        <a:xfrm>
          <a:off x="2174098" y="3222218"/>
          <a:ext cx="311651" cy="2726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571" y="0"/>
              </a:lnTo>
              <a:lnTo>
                <a:pt x="99571" y="2726386"/>
              </a:lnTo>
              <a:lnTo>
                <a:pt x="311651" y="272638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6F84D-EC9D-412D-868E-0980CBAE11D6}">
      <dsp:nvSpPr>
        <dsp:cNvPr id="0" name=""/>
        <dsp:cNvSpPr/>
      </dsp:nvSpPr>
      <dsp:spPr>
        <a:xfrm>
          <a:off x="4376465" y="4053831"/>
          <a:ext cx="298036" cy="371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956" y="0"/>
              </a:lnTo>
              <a:lnTo>
                <a:pt x="85956" y="371937"/>
              </a:lnTo>
              <a:lnTo>
                <a:pt x="298036" y="371937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63750-5771-4651-9D7C-B319851D83A2}">
      <dsp:nvSpPr>
        <dsp:cNvPr id="0" name=""/>
        <dsp:cNvSpPr/>
      </dsp:nvSpPr>
      <dsp:spPr>
        <a:xfrm>
          <a:off x="4376465" y="3320592"/>
          <a:ext cx="313517" cy="733238"/>
        </a:xfrm>
        <a:custGeom>
          <a:avLst/>
          <a:gdLst/>
          <a:ahLst/>
          <a:cxnLst/>
          <a:rect l="0" t="0" r="0" b="0"/>
          <a:pathLst>
            <a:path>
              <a:moveTo>
                <a:pt x="0" y="733238"/>
              </a:moveTo>
              <a:lnTo>
                <a:pt x="101437" y="733238"/>
              </a:lnTo>
              <a:lnTo>
                <a:pt x="101437" y="0"/>
              </a:lnTo>
              <a:lnTo>
                <a:pt x="313517" y="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556CD-C668-4A3A-A99B-636888E1B190}">
      <dsp:nvSpPr>
        <dsp:cNvPr id="0" name=""/>
        <dsp:cNvSpPr/>
      </dsp:nvSpPr>
      <dsp:spPr>
        <a:xfrm>
          <a:off x="2128378" y="3222218"/>
          <a:ext cx="91440" cy="831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1612"/>
              </a:lnTo>
              <a:lnTo>
                <a:pt x="134857" y="831612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76D85-C7D2-4B03-B15B-00FD72F114E6}">
      <dsp:nvSpPr>
        <dsp:cNvPr id="0" name=""/>
        <dsp:cNvSpPr/>
      </dsp:nvSpPr>
      <dsp:spPr>
        <a:xfrm>
          <a:off x="3958455" y="1905461"/>
          <a:ext cx="626039" cy="102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3959" y="0"/>
              </a:lnTo>
              <a:lnTo>
                <a:pt x="413959" y="102854"/>
              </a:lnTo>
              <a:lnTo>
                <a:pt x="626039" y="102854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D5BE0-51EC-47E0-A7CF-4973A6B02744}">
      <dsp:nvSpPr>
        <dsp:cNvPr id="0" name=""/>
        <dsp:cNvSpPr/>
      </dsp:nvSpPr>
      <dsp:spPr>
        <a:xfrm>
          <a:off x="2095951" y="1905461"/>
          <a:ext cx="91440" cy="1316757"/>
        </a:xfrm>
        <a:custGeom>
          <a:avLst/>
          <a:gdLst/>
          <a:ahLst/>
          <a:cxnLst/>
          <a:rect l="0" t="0" r="0" b="0"/>
          <a:pathLst>
            <a:path>
              <a:moveTo>
                <a:pt x="78147" y="1316757"/>
              </a:moveTo>
              <a:lnTo>
                <a:pt x="45720" y="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CC1D0-5E60-404B-8D57-0B30EB16832B}">
      <dsp:nvSpPr>
        <dsp:cNvPr id="0" name=""/>
        <dsp:cNvSpPr/>
      </dsp:nvSpPr>
      <dsp:spPr>
        <a:xfrm>
          <a:off x="4160652" y="473813"/>
          <a:ext cx="369358" cy="182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278" y="0"/>
              </a:lnTo>
              <a:lnTo>
                <a:pt x="157278" y="182015"/>
              </a:lnTo>
              <a:lnTo>
                <a:pt x="369358" y="18201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21E8E-C871-429A-96E0-61ED0D767808}">
      <dsp:nvSpPr>
        <dsp:cNvPr id="0" name=""/>
        <dsp:cNvSpPr/>
      </dsp:nvSpPr>
      <dsp:spPr>
        <a:xfrm>
          <a:off x="2039788" y="473813"/>
          <a:ext cx="134310" cy="2748405"/>
        </a:xfrm>
        <a:custGeom>
          <a:avLst/>
          <a:gdLst/>
          <a:ahLst/>
          <a:cxnLst/>
          <a:rect l="0" t="0" r="0" b="0"/>
          <a:pathLst>
            <a:path>
              <a:moveTo>
                <a:pt x="134310" y="2748405"/>
              </a:moveTo>
              <a:lnTo>
                <a:pt x="0" y="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8F74B-70ED-46C6-BFE1-73F80DC0BBA6}">
      <dsp:nvSpPr>
        <dsp:cNvPr id="0" name=""/>
        <dsp:cNvSpPr/>
      </dsp:nvSpPr>
      <dsp:spPr>
        <a:xfrm>
          <a:off x="115755" y="2748722"/>
          <a:ext cx="2058343" cy="9469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74000"/>
          </a:schemeClr>
        </a:solidFill>
        <a:ln w="1905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  <a:softEdge rad="1270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Прагматика</a:t>
          </a:r>
          <a:endParaRPr lang="ru-RU" sz="32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15755" y="2748722"/>
        <a:ext cx="2058343" cy="946992"/>
      </dsp:txXfrm>
    </dsp:sp>
    <dsp:sp modelId="{24392829-B218-4BA4-96C2-BA4DAD9867BE}">
      <dsp:nvSpPr>
        <dsp:cNvPr id="0" name=""/>
        <dsp:cNvSpPr/>
      </dsp:nvSpPr>
      <dsp:spPr>
        <a:xfrm>
          <a:off x="2039788" y="64070"/>
          <a:ext cx="2120864" cy="819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  <a:softEdge rad="1270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Мовний</a:t>
          </a:r>
          <a:r>
            <a:rPr lang="uk-UA" sz="2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акт</a:t>
          </a:r>
          <a:endParaRPr lang="ru-RU" sz="28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2039788" y="64070"/>
        <a:ext cx="2120864" cy="819486"/>
      </dsp:txXfrm>
    </dsp:sp>
    <dsp:sp modelId="{B6E3404C-17DE-49E4-B489-95B99BD08DAE}">
      <dsp:nvSpPr>
        <dsp:cNvPr id="0" name=""/>
        <dsp:cNvSpPr/>
      </dsp:nvSpPr>
      <dsp:spPr>
        <a:xfrm>
          <a:off x="4530011" y="123747"/>
          <a:ext cx="6751951" cy="1064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  <a:softEdge rad="1524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з точки </a:t>
          </a:r>
          <a:r>
            <a:rPr lang="ru-RU" sz="20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зору</a:t>
          </a: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розгляду</a:t>
          </a: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мовних</a:t>
          </a: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засобів</a:t>
          </a: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постає</a:t>
          </a: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як </a:t>
          </a:r>
          <a:r>
            <a:rPr lang="ru-RU" sz="20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локутивний</a:t>
          </a: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акт; </a:t>
          </a:r>
          <a:r>
            <a:rPr lang="ru-RU" sz="20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цілей</a:t>
          </a: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та умов </a:t>
          </a:r>
          <a:r>
            <a:rPr lang="ru-RU" sz="20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його</a:t>
          </a: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здійснення</a:t>
          </a: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– як </a:t>
          </a:r>
          <a:r>
            <a:rPr lang="ru-RU" sz="20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іллокутивний</a:t>
          </a: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акт; з точки </a:t>
          </a:r>
          <a:r>
            <a:rPr lang="ru-RU" sz="20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зору</a:t>
          </a: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результатів</a:t>
          </a: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– як </a:t>
          </a:r>
          <a:r>
            <a:rPr lang="ru-RU" sz="20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перлокутивний</a:t>
          </a: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акт</a:t>
          </a:r>
          <a:r>
            <a:rPr lang="ru-RU" sz="1200" kern="1200" dirty="0" smtClean="0"/>
            <a:t>. </a:t>
          </a:r>
          <a:endParaRPr lang="ru-RU" sz="1200" kern="1200" dirty="0"/>
        </a:p>
      </dsp:txBody>
      <dsp:txXfrm>
        <a:off x="4530011" y="123747"/>
        <a:ext cx="6751951" cy="1064162"/>
      </dsp:txXfrm>
    </dsp:sp>
    <dsp:sp modelId="{245849E7-CC7A-4540-8745-38CD2A8FF0ED}">
      <dsp:nvSpPr>
        <dsp:cNvPr id="0" name=""/>
        <dsp:cNvSpPr/>
      </dsp:nvSpPr>
      <dsp:spPr>
        <a:xfrm>
          <a:off x="2141671" y="1550457"/>
          <a:ext cx="1816783" cy="710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  <a:softEdge rad="1778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Основна мета рекламного тексту</a:t>
          </a:r>
          <a:endParaRPr lang="ru-RU" sz="20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2141671" y="1550457"/>
        <a:ext cx="1816783" cy="710008"/>
      </dsp:txXfrm>
    </dsp:sp>
    <dsp:sp modelId="{2D3E62BF-5351-4B46-9A94-714F3ACC646F}">
      <dsp:nvSpPr>
        <dsp:cNvPr id="0" name=""/>
        <dsp:cNvSpPr/>
      </dsp:nvSpPr>
      <dsp:spPr>
        <a:xfrm>
          <a:off x="4584494" y="1350149"/>
          <a:ext cx="6526446" cy="1316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  <a:softEdge rad="2921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здійснення впливу на потенційного покупця, можливо розглядати його як </a:t>
          </a:r>
          <a:r>
            <a:rPr lang="uk-UA" sz="22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іллокутивний</a:t>
          </a:r>
          <a:r>
            <a:rPr lang="uk-UA" sz="2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акт, що і виправдовує вивчення реклами з позицій прагматики</a:t>
          </a:r>
          <a:endParaRPr lang="ru-RU" sz="2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4584494" y="1350149"/>
        <a:ext cx="6526446" cy="1316334"/>
      </dsp:txXfrm>
    </dsp:sp>
    <dsp:sp modelId="{E0783528-88DA-442A-A9CE-53F4F4CEB56B}">
      <dsp:nvSpPr>
        <dsp:cNvPr id="0" name=""/>
        <dsp:cNvSpPr/>
      </dsp:nvSpPr>
      <dsp:spPr>
        <a:xfrm>
          <a:off x="2263235" y="3661054"/>
          <a:ext cx="2113229" cy="785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  <a:softEdge rad="1651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Функції рекламного тексту</a:t>
          </a:r>
          <a:endParaRPr lang="ru-RU" sz="22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2263235" y="3661054"/>
        <a:ext cx="2113229" cy="785553"/>
      </dsp:txXfrm>
    </dsp:sp>
    <dsp:sp modelId="{F057AF07-2755-4080-A472-AC095CD9007C}">
      <dsp:nvSpPr>
        <dsp:cNvPr id="0" name=""/>
        <dsp:cNvSpPr/>
      </dsp:nvSpPr>
      <dsp:spPr>
        <a:xfrm>
          <a:off x="4689983" y="2804724"/>
          <a:ext cx="6540973" cy="1031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  <a:softEdge rad="2032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Функція впливу, естетична, </a:t>
          </a:r>
          <a:r>
            <a:rPr lang="uk-UA" sz="25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переконувальна</a:t>
          </a:r>
          <a:r>
            <a:rPr lang="uk-UA" sz="2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та інформативна</a:t>
          </a:r>
          <a:endParaRPr lang="ru-RU" sz="2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4689983" y="2804724"/>
        <a:ext cx="6540973" cy="1031735"/>
      </dsp:txXfrm>
    </dsp:sp>
    <dsp:sp modelId="{85921CFC-E3FF-4057-9BE4-8A033A8AEF54}">
      <dsp:nvSpPr>
        <dsp:cNvPr id="0" name=""/>
        <dsp:cNvSpPr/>
      </dsp:nvSpPr>
      <dsp:spPr>
        <a:xfrm>
          <a:off x="4674501" y="4048791"/>
          <a:ext cx="7030369" cy="753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  <a:softEdge rad="2159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Вони існують у симбіозі, проте від домінуючої функції залежить специфіка рекламного тексту.</a:t>
          </a:r>
          <a:endParaRPr lang="ru-RU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4674501" y="4048791"/>
        <a:ext cx="7030369" cy="753955"/>
      </dsp:txXfrm>
    </dsp:sp>
    <dsp:sp modelId="{8FDB5674-4E77-4FA5-80DA-9545C98C6B66}">
      <dsp:nvSpPr>
        <dsp:cNvPr id="0" name=""/>
        <dsp:cNvSpPr/>
      </dsp:nvSpPr>
      <dsp:spPr>
        <a:xfrm>
          <a:off x="2485750" y="5523331"/>
          <a:ext cx="1924605" cy="850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  <a:softEdge rad="1778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Комунікативні стратегії</a:t>
          </a:r>
          <a:endParaRPr lang="ru-RU" sz="22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2485750" y="5523331"/>
        <a:ext cx="1924605" cy="850548"/>
      </dsp:txXfrm>
    </dsp:sp>
    <dsp:sp modelId="{29511951-6D6A-4010-B463-C5F96FC8FE8A}">
      <dsp:nvSpPr>
        <dsp:cNvPr id="0" name=""/>
        <dsp:cNvSpPr/>
      </dsp:nvSpPr>
      <dsp:spPr>
        <a:xfrm>
          <a:off x="4837762" y="5388829"/>
          <a:ext cx="7354237" cy="1149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225425" dist="50800" dir="5220000" algn="ctr" rotWithShape="0">
            <a:srgbClr val="000000">
              <a:alpha val="33000"/>
            </a:srgbClr>
          </a:outerShdw>
          <a:softEdge rad="2032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комунікативну стратегію позиціонування фірми на ринку та комунікативну стратегію спонукання споживача до вибору рекламованої послуги</a:t>
          </a:r>
          <a:endParaRPr lang="ru-RU" sz="2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4837762" y="5388829"/>
        <a:ext cx="7354237" cy="1149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69ECE-753B-4154-92ED-F5305D7FC84B}">
      <dsp:nvSpPr>
        <dsp:cNvPr id="0" name=""/>
        <dsp:cNvSpPr/>
      </dsp:nvSpPr>
      <dsp:spPr>
        <a:xfrm>
          <a:off x="9830971" y="3075494"/>
          <a:ext cx="91440" cy="482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22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96442-896C-4375-AF7F-A91F7DADAFB9}">
      <dsp:nvSpPr>
        <dsp:cNvPr id="0" name=""/>
        <dsp:cNvSpPr/>
      </dsp:nvSpPr>
      <dsp:spPr>
        <a:xfrm>
          <a:off x="5647628" y="1041683"/>
          <a:ext cx="4229063" cy="657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042"/>
              </a:lnTo>
              <a:lnTo>
                <a:pt x="4229063" y="504042"/>
              </a:lnTo>
              <a:lnTo>
                <a:pt x="4229063" y="6576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C20DB-F627-4874-B460-793716FAAAEE}">
      <dsp:nvSpPr>
        <dsp:cNvPr id="0" name=""/>
        <dsp:cNvSpPr/>
      </dsp:nvSpPr>
      <dsp:spPr>
        <a:xfrm>
          <a:off x="7014332" y="3242867"/>
          <a:ext cx="91440" cy="482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22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00649-94C4-46B9-A754-16A9AFD1DFCA}">
      <dsp:nvSpPr>
        <dsp:cNvPr id="0" name=""/>
        <dsp:cNvSpPr/>
      </dsp:nvSpPr>
      <dsp:spPr>
        <a:xfrm>
          <a:off x="5647628" y="1041683"/>
          <a:ext cx="1412423" cy="657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042"/>
              </a:lnTo>
              <a:lnTo>
                <a:pt x="1412423" y="504042"/>
              </a:lnTo>
              <a:lnTo>
                <a:pt x="1412423" y="6576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D66C6-5181-47D5-9A09-C3860E006F59}">
      <dsp:nvSpPr>
        <dsp:cNvPr id="0" name=""/>
        <dsp:cNvSpPr/>
      </dsp:nvSpPr>
      <dsp:spPr>
        <a:xfrm>
          <a:off x="4305482" y="3194257"/>
          <a:ext cx="91440" cy="393755"/>
        </a:xfrm>
        <a:custGeom>
          <a:avLst/>
          <a:gdLst/>
          <a:ahLst/>
          <a:cxnLst/>
          <a:rect l="0" t="0" r="0" b="0"/>
          <a:pathLst>
            <a:path>
              <a:moveTo>
                <a:pt x="58354" y="0"/>
              </a:moveTo>
              <a:lnTo>
                <a:pt x="58354" y="240155"/>
              </a:lnTo>
              <a:lnTo>
                <a:pt x="45720" y="240155"/>
              </a:lnTo>
              <a:lnTo>
                <a:pt x="45720" y="3937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941B1-89EE-466C-BC00-E464797A912F}">
      <dsp:nvSpPr>
        <dsp:cNvPr id="0" name=""/>
        <dsp:cNvSpPr/>
      </dsp:nvSpPr>
      <dsp:spPr>
        <a:xfrm>
          <a:off x="4363837" y="1041683"/>
          <a:ext cx="1283791" cy="657642"/>
        </a:xfrm>
        <a:custGeom>
          <a:avLst/>
          <a:gdLst/>
          <a:ahLst/>
          <a:cxnLst/>
          <a:rect l="0" t="0" r="0" b="0"/>
          <a:pathLst>
            <a:path>
              <a:moveTo>
                <a:pt x="1283791" y="0"/>
              </a:moveTo>
              <a:lnTo>
                <a:pt x="1283791" y="504042"/>
              </a:lnTo>
              <a:lnTo>
                <a:pt x="0" y="504042"/>
              </a:lnTo>
              <a:lnTo>
                <a:pt x="0" y="6576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25A98-8CA6-4A01-93F3-C004E49B383A}">
      <dsp:nvSpPr>
        <dsp:cNvPr id="0" name=""/>
        <dsp:cNvSpPr/>
      </dsp:nvSpPr>
      <dsp:spPr>
        <a:xfrm>
          <a:off x="1662358" y="2885694"/>
          <a:ext cx="91440" cy="429689"/>
        </a:xfrm>
        <a:custGeom>
          <a:avLst/>
          <a:gdLst/>
          <a:ahLst/>
          <a:cxnLst/>
          <a:rect l="0" t="0" r="0" b="0"/>
          <a:pathLst>
            <a:path>
              <a:moveTo>
                <a:pt x="91913" y="0"/>
              </a:moveTo>
              <a:lnTo>
                <a:pt x="91913" y="276089"/>
              </a:lnTo>
              <a:lnTo>
                <a:pt x="45720" y="276089"/>
              </a:lnTo>
              <a:lnTo>
                <a:pt x="45720" y="429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DEC32-84C8-468A-9C30-226926B0FA94}">
      <dsp:nvSpPr>
        <dsp:cNvPr id="0" name=""/>
        <dsp:cNvSpPr/>
      </dsp:nvSpPr>
      <dsp:spPr>
        <a:xfrm>
          <a:off x="1754271" y="1041683"/>
          <a:ext cx="3893356" cy="487647"/>
        </a:xfrm>
        <a:custGeom>
          <a:avLst/>
          <a:gdLst/>
          <a:ahLst/>
          <a:cxnLst/>
          <a:rect l="0" t="0" r="0" b="0"/>
          <a:pathLst>
            <a:path>
              <a:moveTo>
                <a:pt x="3893356" y="0"/>
              </a:moveTo>
              <a:lnTo>
                <a:pt x="3893356" y="334047"/>
              </a:lnTo>
              <a:lnTo>
                <a:pt x="0" y="334047"/>
              </a:lnTo>
              <a:lnTo>
                <a:pt x="0" y="4876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FF0FB-828D-4CBC-8917-EC42E0627E9D}">
      <dsp:nvSpPr>
        <dsp:cNvPr id="0" name=""/>
        <dsp:cNvSpPr/>
      </dsp:nvSpPr>
      <dsp:spPr>
        <a:xfrm>
          <a:off x="3902062" y="-175016"/>
          <a:ext cx="3491132" cy="1216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04804-80BA-44A8-A089-38DD900628E9}">
      <dsp:nvSpPr>
        <dsp:cNvPr id="0" name=""/>
        <dsp:cNvSpPr/>
      </dsp:nvSpPr>
      <dsp:spPr>
        <a:xfrm>
          <a:off x="4086290" y="0"/>
          <a:ext cx="3491132" cy="1216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all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трансформації за О.Д. </a:t>
          </a:r>
          <a:r>
            <a:rPr lang="uk-UA" sz="2800" b="1" kern="1200" cap="all" baseline="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Швейцером</a:t>
          </a:r>
          <a:endParaRPr lang="ru-RU" sz="2800" b="1" kern="1200" cap="all" baseline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4121926" y="35636"/>
        <a:ext cx="3419860" cy="1145428"/>
      </dsp:txXfrm>
    </dsp:sp>
    <dsp:sp modelId="{BD49DCF1-13FD-4888-8895-50944954AF6B}">
      <dsp:nvSpPr>
        <dsp:cNvPr id="0" name=""/>
        <dsp:cNvSpPr/>
      </dsp:nvSpPr>
      <dsp:spPr>
        <a:xfrm>
          <a:off x="762564" y="1529331"/>
          <a:ext cx="1983414" cy="1356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5B786-4A11-42A2-976F-AC08C2D4D95D}">
      <dsp:nvSpPr>
        <dsp:cNvPr id="0" name=""/>
        <dsp:cNvSpPr/>
      </dsp:nvSpPr>
      <dsp:spPr>
        <a:xfrm>
          <a:off x="946792" y="1704348"/>
          <a:ext cx="1983414" cy="1356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Трансфор-мації</a:t>
          </a:r>
          <a:r>
            <a:rPr lang="uk-UA" sz="24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прагматичного рівня</a:t>
          </a:r>
          <a:endParaRPr lang="ru-RU" sz="24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986519" y="1744075"/>
        <a:ext cx="1903960" cy="1276909"/>
      </dsp:txXfrm>
    </dsp:sp>
    <dsp:sp modelId="{1414D14A-5CF1-48C2-B21B-C26D3539B675}">
      <dsp:nvSpPr>
        <dsp:cNvPr id="0" name=""/>
        <dsp:cNvSpPr/>
      </dsp:nvSpPr>
      <dsp:spPr>
        <a:xfrm>
          <a:off x="570810" y="3315384"/>
          <a:ext cx="2274535" cy="2797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FA5D1-F618-4FB2-862F-5B23460AF63D}">
      <dsp:nvSpPr>
        <dsp:cNvPr id="0" name=""/>
        <dsp:cNvSpPr/>
      </dsp:nvSpPr>
      <dsp:spPr>
        <a:xfrm>
          <a:off x="755038" y="3490401"/>
          <a:ext cx="2274535" cy="2797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комбінації, які входять до групи трансформацій </a:t>
          </a:r>
          <a:r>
            <a:rPr lang="uk-UA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референційного</a:t>
          </a:r>
          <a:r>
            <a:rPr lang="uk-UA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рівня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821657" y="3557020"/>
        <a:ext cx="2141297" cy="2664464"/>
      </dsp:txXfrm>
    </dsp:sp>
    <dsp:sp modelId="{31A64658-C903-4BFD-B9EC-05A3C288A2A1}">
      <dsp:nvSpPr>
        <dsp:cNvPr id="0" name=""/>
        <dsp:cNvSpPr/>
      </dsp:nvSpPr>
      <dsp:spPr>
        <a:xfrm>
          <a:off x="3318259" y="1699326"/>
          <a:ext cx="2091154" cy="1494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9EEEF-C7C4-4137-A236-1477ABD55E50}">
      <dsp:nvSpPr>
        <dsp:cNvPr id="0" name=""/>
        <dsp:cNvSpPr/>
      </dsp:nvSpPr>
      <dsp:spPr>
        <a:xfrm>
          <a:off x="3502488" y="1874343"/>
          <a:ext cx="2091154" cy="14949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Трансфор-мації</a:t>
          </a:r>
          <a:r>
            <a:rPr lang="uk-UA" sz="24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на компонент-</a:t>
          </a:r>
          <a:r>
            <a:rPr lang="uk-UA" sz="24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ному</a:t>
          </a:r>
          <a:r>
            <a:rPr lang="uk-UA" sz="24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рівні</a:t>
          </a:r>
          <a:endParaRPr lang="ru-RU" sz="24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3546273" y="1918128"/>
        <a:ext cx="2003584" cy="1407360"/>
      </dsp:txXfrm>
    </dsp:sp>
    <dsp:sp modelId="{11B6F885-B04F-4D44-AFEC-116C6D806C2C}">
      <dsp:nvSpPr>
        <dsp:cNvPr id="0" name=""/>
        <dsp:cNvSpPr/>
      </dsp:nvSpPr>
      <dsp:spPr>
        <a:xfrm>
          <a:off x="3248604" y="3588012"/>
          <a:ext cx="2205195" cy="2779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D0AA4-0B51-4DBA-8EC0-191DEF1F872B}">
      <dsp:nvSpPr>
        <dsp:cNvPr id="0" name=""/>
        <dsp:cNvSpPr/>
      </dsp:nvSpPr>
      <dsp:spPr>
        <a:xfrm>
          <a:off x="3432833" y="3763029"/>
          <a:ext cx="2205195" cy="2779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pc="-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заміна морфологічних засобів лексичними, іншими морфологічними, синтаксичними або фразеологічними та інші</a:t>
          </a:r>
          <a:endParaRPr lang="ru-RU" sz="2000" kern="1200" spc="-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3497421" y="3827617"/>
        <a:ext cx="2076019" cy="2650375"/>
      </dsp:txXfrm>
    </dsp:sp>
    <dsp:sp modelId="{187298FF-7B1F-4E22-8614-49FDEE52B423}">
      <dsp:nvSpPr>
        <dsp:cNvPr id="0" name=""/>
        <dsp:cNvSpPr/>
      </dsp:nvSpPr>
      <dsp:spPr>
        <a:xfrm>
          <a:off x="6041932" y="1699326"/>
          <a:ext cx="2036239" cy="1543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12E33-43E9-4B21-AE8A-A1D82E22B2B3}">
      <dsp:nvSpPr>
        <dsp:cNvPr id="0" name=""/>
        <dsp:cNvSpPr/>
      </dsp:nvSpPr>
      <dsp:spPr>
        <a:xfrm>
          <a:off x="6226160" y="1874343"/>
          <a:ext cx="2036239" cy="1543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Трансфор-мації</a:t>
          </a:r>
          <a:r>
            <a:rPr lang="uk-UA" sz="24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</a:t>
          </a:r>
          <a:r>
            <a:rPr lang="uk-UA" sz="24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референ-ціального</a:t>
          </a:r>
          <a:r>
            <a:rPr lang="uk-UA" sz="24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рівня</a:t>
          </a:r>
        </a:p>
      </dsp:txBody>
      <dsp:txXfrm>
        <a:off x="6271369" y="1919552"/>
        <a:ext cx="1945821" cy="1453123"/>
      </dsp:txXfrm>
    </dsp:sp>
    <dsp:sp modelId="{B9D354DB-927E-43F0-B4BB-5B96F1EA6A88}">
      <dsp:nvSpPr>
        <dsp:cNvPr id="0" name=""/>
        <dsp:cNvSpPr/>
      </dsp:nvSpPr>
      <dsp:spPr>
        <a:xfrm>
          <a:off x="5834891" y="3725085"/>
          <a:ext cx="2450322" cy="2740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B2CF3-AF15-4B0F-84CD-7CE471A22A2D}">
      <dsp:nvSpPr>
        <dsp:cNvPr id="0" name=""/>
        <dsp:cNvSpPr/>
      </dsp:nvSpPr>
      <dsp:spPr>
        <a:xfrm>
          <a:off x="6019119" y="3900102"/>
          <a:ext cx="2450322" cy="2740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Конкретизація, генералізація, заміна реалій, метонімічні трансформації, </a:t>
          </a:r>
          <a:r>
            <a:rPr lang="uk-UA" sz="2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реметафорізації</a:t>
          </a:r>
          <a:r>
            <a:rPr lang="uk-UA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, </a:t>
          </a:r>
          <a:r>
            <a:rPr lang="uk-UA" sz="2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деметафорізації</a:t>
          </a:r>
          <a:r>
            <a:rPr lang="uk-UA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6090886" y="3971869"/>
        <a:ext cx="2306788" cy="2596598"/>
      </dsp:txXfrm>
    </dsp:sp>
    <dsp:sp modelId="{216F03A0-7038-4324-8D72-A47944F11407}">
      <dsp:nvSpPr>
        <dsp:cNvPr id="0" name=""/>
        <dsp:cNvSpPr/>
      </dsp:nvSpPr>
      <dsp:spPr>
        <a:xfrm>
          <a:off x="8664397" y="1699326"/>
          <a:ext cx="2424589" cy="1376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7ABB6-1845-451E-AC48-69F9970D4B7C}">
      <dsp:nvSpPr>
        <dsp:cNvPr id="0" name=""/>
        <dsp:cNvSpPr/>
      </dsp:nvSpPr>
      <dsp:spPr>
        <a:xfrm>
          <a:off x="8848625" y="1874343"/>
          <a:ext cx="2424589" cy="1376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Трансформа-ції</a:t>
          </a:r>
          <a:r>
            <a:rPr lang="uk-UA" sz="24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на стилістичному рівні</a:t>
          </a:r>
          <a:endParaRPr lang="ru-RU" sz="24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8888932" y="1914650"/>
        <a:ext cx="2343975" cy="1295553"/>
      </dsp:txXfrm>
    </dsp:sp>
    <dsp:sp modelId="{E2A92102-B4B8-4769-9246-C0ADD0BC0187}">
      <dsp:nvSpPr>
        <dsp:cNvPr id="0" name=""/>
        <dsp:cNvSpPr/>
      </dsp:nvSpPr>
      <dsp:spPr>
        <a:xfrm>
          <a:off x="8653669" y="3557711"/>
          <a:ext cx="2446044" cy="2741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4B3EA-27EC-48C1-8B6A-B46050AF8ED2}">
      <dsp:nvSpPr>
        <dsp:cNvPr id="0" name=""/>
        <dsp:cNvSpPr/>
      </dsp:nvSpPr>
      <dsp:spPr>
        <a:xfrm>
          <a:off x="8837897" y="3732728"/>
          <a:ext cx="2446044" cy="2741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еліпсис, семантичне стягнення, опущення надлишкових </a:t>
          </a:r>
          <a:r>
            <a:rPr lang="uk-UA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елементів,лексичне</a:t>
          </a:r>
          <a:r>
            <a:rPr lang="uk-UA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згортання та розширення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8909539" y="3804370"/>
        <a:ext cx="2302760" cy="2597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A23-2168-4321-9F5E-CB710D9DF91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80A9-B68A-468B-80D7-DB220230B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0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A23-2168-4321-9F5E-CB710D9DF91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80A9-B68A-468B-80D7-DB220230B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51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A23-2168-4321-9F5E-CB710D9DF91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80A9-B68A-468B-80D7-DB220230B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9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A23-2168-4321-9F5E-CB710D9DF91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80A9-B68A-468B-80D7-DB220230B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A23-2168-4321-9F5E-CB710D9DF91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80A9-B68A-468B-80D7-DB220230B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1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A23-2168-4321-9F5E-CB710D9DF91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80A9-B68A-468B-80D7-DB220230B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A23-2168-4321-9F5E-CB710D9DF91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80A9-B68A-468B-80D7-DB220230B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9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A23-2168-4321-9F5E-CB710D9DF91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80A9-B68A-468B-80D7-DB220230B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9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A23-2168-4321-9F5E-CB710D9DF91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80A9-B68A-468B-80D7-DB220230B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9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A23-2168-4321-9F5E-CB710D9DF91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80A9-B68A-468B-80D7-DB220230B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A23-2168-4321-9F5E-CB710D9DF91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80A9-B68A-468B-80D7-DB220230B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67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D5A23-2168-4321-9F5E-CB710D9DF914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A80A9-B68A-468B-80D7-DB220230B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62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4020" y="287621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Мовна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реалізація комунікативних намірів в рекламних текстах: перекладацький аспект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26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2412">
        <p15:prstTrans prst="prestige"/>
      </p:transition>
    </mc:Choice>
    <mc:Fallback xmlns="">
      <p:transition spd="slow" advClick="0" advTm="124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Стратегії рекламного дискурсу</a:t>
            </a:r>
            <a:endParaRPr lang="ru-RU" sz="36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554636" y="1543987"/>
            <a:ext cx="1963712" cy="2188564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Завоювання довіри</a:t>
            </a:r>
            <a:endParaRPr lang="ru-RU" sz="24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7245245" y="4024859"/>
            <a:ext cx="2003686" cy="2136098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Привертання уваги</a:t>
            </a:r>
            <a:endParaRPr lang="ru-RU" sz="24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4953000" y="1534384"/>
            <a:ext cx="1953718" cy="219496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Навіювання</a:t>
            </a:r>
            <a:endParaRPr lang="ru-RU" sz="24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9341370" y="1537585"/>
            <a:ext cx="2193560" cy="2191765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Презентаційна</a:t>
            </a:r>
            <a:endParaRPr lang="ru-RU" sz="24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2779426" y="3986330"/>
            <a:ext cx="1882515" cy="22131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Вплив на емоційну сферу</a:t>
            </a:r>
            <a:endParaRPr lang="ru-RU" sz="24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180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Прагматика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450760" y="1690688"/>
            <a:ext cx="5061397" cy="2060620"/>
          </a:xfrm>
          <a:prstGeom prst="cloud">
            <a:avLst/>
          </a:prstGeom>
          <a:scene3d>
            <a:camera prst="perspectiveAbove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Ярцева</a:t>
            </a:r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 В.Н. визначає прагматику як область досліджень у семіотиці та мовознавстві, в якій вивчається функціонування </a:t>
            </a:r>
            <a:r>
              <a:rPr lang="uk-UA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мовних</a:t>
            </a:r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знаків у мовленні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83335" y="4250028"/>
            <a:ext cx="5228821" cy="2084231"/>
          </a:xfrm>
          <a:prstGeom prst="cloud">
            <a:avLst/>
          </a:prstGeom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Морган </a:t>
            </a:r>
            <a:r>
              <a:rPr lang="uk-UA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Дж</a:t>
            </a:r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Л. прагматику розглядає як той компонент граматики, який містить правила («стратегії») інтерпретації реплік у розмові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6096000" y="3644721"/>
            <a:ext cx="5257800" cy="2831205"/>
          </a:xfrm>
          <a:prstGeom prst="cloud">
            <a:avLst/>
          </a:prstGeom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Катц</a:t>
            </a:r>
            <a:r>
              <a:rPr lang="uk-U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uk-UA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Дж</a:t>
            </a:r>
            <a:r>
              <a:rPr lang="uk-U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прирівнює прагматику до теорії «семантичного виконання», виносячи її за межі граматики, тобто власне «володіння мовою». Така прагматика описує взаємодію контексту з граматичною структурою, що проявляється як конкретизація значення висловлювання в конкретних обставинах спілкування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7173532" y="1027906"/>
            <a:ext cx="4798454" cy="2060620"/>
          </a:xfrm>
          <a:prstGeom prst="cloud">
            <a:avLst/>
          </a:prstGeom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Сталнакер</a:t>
            </a:r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Р. С. та </a:t>
            </a:r>
            <a:r>
              <a:rPr lang="uk-UA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Мічел</a:t>
            </a:r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Дж</a:t>
            </a:r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прагматикою називають дослідження мовленнєвих актів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04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23808131"/>
              </p:ext>
            </p:extLst>
          </p:nvPr>
        </p:nvGraphicFramePr>
        <p:xfrm>
          <a:off x="0" y="44970"/>
          <a:ext cx="12192000" cy="6670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6238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97740453"/>
              </p:ext>
            </p:extLst>
          </p:nvPr>
        </p:nvGraphicFramePr>
        <p:xfrm>
          <a:off x="104931" y="0"/>
          <a:ext cx="11902190" cy="6640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6883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123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14830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Метою</a:t>
            </a:r>
            <a:r>
              <a:rPr lang="ru-RU" sz="3600" b="1" dirty="0" smtClean="0">
                <a:latin typeface="Comic Sans MS" panose="030F0702030302020204" pitchFamily="66" charset="0"/>
              </a:rPr>
              <a:t> </a:t>
            </a:r>
            <a:r>
              <a:rPr lang="ru-RU" sz="3600" dirty="0" err="1" smtClean="0">
                <a:latin typeface="Comic Sans MS" panose="030F0702030302020204" pitchFamily="66" charset="0"/>
              </a:rPr>
              <a:t>дипломної</a:t>
            </a:r>
            <a:r>
              <a:rPr lang="ru-RU" sz="3600" dirty="0" smtClean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роботи</a:t>
            </a:r>
            <a:r>
              <a:rPr lang="ru-RU" sz="3600" dirty="0">
                <a:latin typeface="Comic Sans MS" panose="030F0702030302020204" pitchFamily="66" charset="0"/>
              </a:rPr>
              <a:t> є </a:t>
            </a:r>
            <a:r>
              <a:rPr lang="ru-RU" sz="3600" dirty="0" err="1">
                <a:latin typeface="Comic Sans MS" panose="030F0702030302020204" pitchFamily="66" charset="0"/>
              </a:rPr>
              <a:t>дослідження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прагматичних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особливостей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реклами</a:t>
            </a:r>
            <a:r>
              <a:rPr lang="uk-UA" sz="3600" dirty="0">
                <a:latin typeface="Comic Sans MS" panose="030F0702030302020204" pitchFamily="66" charset="0"/>
              </a:rPr>
              <a:t>, зокрема комунікативних намірів</a:t>
            </a:r>
            <a:r>
              <a:rPr lang="ru-RU" sz="3600" dirty="0">
                <a:latin typeface="Comic Sans MS" panose="030F0702030302020204" pitchFamily="66" charset="0"/>
              </a:rPr>
              <a:t>. </a:t>
            </a:r>
            <a:r>
              <a:rPr lang="ru-RU" sz="3600" dirty="0" err="1">
                <a:latin typeface="Comic Sans MS" panose="030F0702030302020204" pitchFamily="66" charset="0"/>
              </a:rPr>
              <a:t>Досягнення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цієї</a:t>
            </a:r>
            <a:r>
              <a:rPr lang="ru-RU" sz="3600" dirty="0">
                <a:latin typeface="Comic Sans MS" panose="030F0702030302020204" pitchFamily="66" charset="0"/>
              </a:rPr>
              <a:t> мети </a:t>
            </a:r>
            <a:r>
              <a:rPr lang="ru-RU" sz="3600" dirty="0" err="1">
                <a:latin typeface="Comic Sans MS" panose="030F0702030302020204" pitchFamily="66" charset="0"/>
              </a:rPr>
              <a:t>передбачає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вирішення</a:t>
            </a:r>
            <a:r>
              <a:rPr lang="ru-RU" sz="3600" dirty="0">
                <a:latin typeface="Comic Sans MS" panose="030F0702030302020204" pitchFamily="66" charset="0"/>
              </a:rPr>
              <a:t> таких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завдань</a:t>
            </a:r>
            <a:r>
              <a:rPr lang="ru-RU" sz="3600" dirty="0">
                <a:latin typeface="Comic Sans MS" panose="030F0702030302020204" pitchFamily="66" charset="0"/>
              </a:rPr>
              <a:t>:</a:t>
            </a:r>
            <a:br>
              <a:rPr lang="ru-RU" sz="3600" dirty="0">
                <a:latin typeface="Comic Sans MS" panose="030F0702030302020204" pitchFamily="66" charset="0"/>
              </a:rPr>
            </a:b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93297"/>
            <a:ext cx="10515600" cy="3583665"/>
          </a:xfrm>
        </p:spPr>
        <p:txBody>
          <a:bodyPr>
            <a:normAutofit/>
          </a:bodyPr>
          <a:lstStyle/>
          <a:p>
            <a:pPr lvl="0"/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Проаналізувати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теоретичні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засади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/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Дослідити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вербальні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вираження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реклами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Визначити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специфіку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лексико-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семантичних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граматичних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стилістичних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рекламних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текстах</a:t>
            </a:r>
          </a:p>
          <a:p>
            <a:pPr lvl="0"/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Розглянути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прагматики як науки</a:t>
            </a:r>
          </a:p>
          <a:p>
            <a:pPr lvl="0"/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Дослідити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підходи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декодування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прагматичного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потенціалу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рекламного тексту.</a:t>
            </a:r>
          </a:p>
          <a:p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79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7649">
        <p:wipe/>
      </p:transition>
    </mc:Choice>
    <mc:Fallback xmlns="">
      <p:transition spd="slow" advTm="37649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228" y="693868"/>
            <a:ext cx="10614287" cy="5017384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effectLst>
            <a:glow rad="571500">
              <a:schemeClr val="accent5">
                <a:satMod val="175000"/>
                <a:alpha val="88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Об’єктом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наукової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роботи</a:t>
            </a:r>
            <a:r>
              <a:rPr lang="uk-UA" sz="3600" dirty="0">
                <a:latin typeface="Comic Sans MS" panose="030F0702030302020204" pitchFamily="66" charset="0"/>
              </a:rPr>
              <a:t> є реалізація комунікативних намірів рекламного повідомлення</a:t>
            </a:r>
            <a:r>
              <a:rPr lang="uk-UA" sz="36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ru-RU" sz="3600" dirty="0"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Предметом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3600" dirty="0" err="1" smtClean="0">
                <a:latin typeface="Comic Sans MS" panose="030F0702030302020204" pitchFamily="66" charset="0"/>
              </a:rPr>
              <a:t>даного</a:t>
            </a:r>
            <a:r>
              <a:rPr lang="ru-RU" sz="3600" dirty="0" smtClean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дослідження</a:t>
            </a:r>
            <a:r>
              <a:rPr lang="ru-RU" sz="3600" dirty="0">
                <a:latin typeface="Comic Sans MS" panose="030F0702030302020204" pitchFamily="66" charset="0"/>
              </a:rPr>
              <a:t> є </a:t>
            </a:r>
            <a:r>
              <a:rPr lang="ru-RU" sz="3600" dirty="0" err="1">
                <a:latin typeface="Comic Sans MS" panose="030F0702030302020204" pitchFamily="66" charset="0"/>
              </a:rPr>
              <a:t>вербалізація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комунікативних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намірів</a:t>
            </a:r>
            <a:r>
              <a:rPr lang="ru-RU" sz="3600" dirty="0">
                <a:latin typeface="Comic Sans MS" panose="030F0702030302020204" pitchFamily="66" charset="0"/>
              </a:rPr>
              <a:t> рекламного </a:t>
            </a:r>
            <a:r>
              <a:rPr lang="ru-RU" sz="3600" dirty="0" err="1">
                <a:latin typeface="Comic Sans MS" panose="030F0702030302020204" pitchFamily="66" charset="0"/>
              </a:rPr>
              <a:t>повідомлення</a:t>
            </a:r>
            <a:r>
              <a:rPr lang="ru-RU" sz="3600" dirty="0">
                <a:latin typeface="Comic Sans MS" panose="030F0702030302020204" pitchFamily="66" charset="0"/>
              </a:rPr>
              <a:t> та </a:t>
            </a:r>
            <a:r>
              <a:rPr lang="ru-RU" sz="3600" dirty="0" err="1">
                <a:latin typeface="Comic Sans MS" panose="030F0702030302020204" pitchFamily="66" charset="0"/>
              </a:rPr>
              <a:t>способи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їх</a:t>
            </a:r>
            <a:r>
              <a:rPr lang="ru-RU" sz="3600" dirty="0">
                <a:latin typeface="Comic Sans MS" panose="030F0702030302020204" pitchFamily="66" charset="0"/>
              </a:rPr>
              <a:t> перекладу.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4846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6012">
        <p:split orient="vert"/>
      </p:transition>
    </mc:Choice>
    <mc:Fallback xmlns="">
      <p:transition spd="slow" advTm="1601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476" y="464695"/>
            <a:ext cx="7779895" cy="1154243"/>
          </a:xfr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uk-UA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uk-UA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uk-UA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uk-UA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uk-UA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uk-UA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uk-UA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uk-UA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Рекламний </a:t>
            </a:r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дискурс</a:t>
            </a:r>
            <a:r>
              <a:rPr lang="uk-UA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uk-UA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uk-UA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uk-UA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uk-UA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є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різновидом дискурсивної діяльності у галузі 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реклами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та водночас, це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процес та результат </a:t>
            </a:r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мисленнєво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-комунікативної взаємодії інформативного, маніпулятивного чи </a:t>
            </a:r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персуазивного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характеру та сукупність </a:t>
            </a:r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лінгвальних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і </a:t>
            </a:r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позалінгвальних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його 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аспектів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b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   </a:t>
            </a:r>
            <a:r>
              <a:rPr lang="uk-UA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Романюк С.</a:t>
            </a: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54" y="4066630"/>
            <a:ext cx="4032119" cy="2169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0"/>
            <a:ext cx="3411238" cy="2319309"/>
          </a:xfrm>
          <a:prstGeom prst="rect">
            <a:avLst/>
          </a:prstGeom>
          <a:effectLst>
            <a:softEdge rad="63500"/>
          </a:effectLst>
          <a:scene3d>
            <a:camera prst="perspectiveRelaxedModerately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039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1751">
        <p:pull/>
      </p:transition>
    </mc:Choice>
    <mc:Fallback xmlns="">
      <p:transition spd="slow" advTm="21751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251" y="3777522"/>
            <a:ext cx="3695325" cy="2956260"/>
          </a:xfrm>
          <a:prstGeom prst="flowChartDecision">
            <a:avLst/>
          </a:prstGeom>
          <a:effectLst>
            <a:outerShdw blurRad="304800" dist="50800" dir="5400000" algn="ctr" rotWithShape="0">
              <a:srgbClr val="000000">
                <a:alpha val="43137"/>
              </a:srgbClr>
            </a:outerShdw>
            <a:softEdge rad="1524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77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Мовні</a:t>
            </a:r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засоби у рекламі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40" y="1367376"/>
            <a:ext cx="2884243" cy="2480449"/>
          </a:xfrm>
          <a:effectLst>
            <a:glow>
              <a:schemeClr val="accent1">
                <a:alpha val="33000"/>
              </a:schemeClr>
            </a:glow>
            <a:softEdge rad="304800"/>
          </a:effectLst>
          <a:scene3d>
            <a:camera prst="isometricBottomDown"/>
            <a:lightRig rig="threePt" dir="t"/>
          </a:scene3d>
        </p:spPr>
      </p:pic>
      <p:sp>
        <p:nvSpPr>
          <p:cNvPr id="6" name="Блок-схема: решение 5"/>
          <p:cNvSpPr/>
          <p:nvPr/>
        </p:nvSpPr>
        <p:spPr>
          <a:xfrm>
            <a:off x="787390" y="1816306"/>
            <a:ext cx="4608377" cy="2848132"/>
          </a:xfrm>
          <a:prstGeom prst="flowChartDecision">
            <a:avLst/>
          </a:prstGeom>
          <a:blipFill>
            <a:blip r:embed="rId4"/>
            <a:stretch>
              <a:fillRect/>
            </a:stretch>
          </a:blipFill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Лексико-семантичні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решение 6"/>
          <p:cNvSpPr/>
          <p:nvPr/>
        </p:nvSpPr>
        <p:spPr>
          <a:xfrm>
            <a:off x="5941101" y="2281002"/>
            <a:ext cx="4608377" cy="2848132"/>
          </a:xfrm>
          <a:prstGeom prst="flowChartDecision">
            <a:avLst/>
          </a:prstGeom>
          <a:blipFill>
            <a:blip r:embed="rId4"/>
            <a:stretch>
              <a:fillRect/>
            </a:stretch>
          </a:blipFill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Граматичні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3713113" y="4142982"/>
            <a:ext cx="4608377" cy="2848132"/>
          </a:xfrm>
          <a:prstGeom prst="flowChartDecision">
            <a:avLst/>
          </a:prstGeom>
          <a:blipFill>
            <a:blip r:embed="rId4"/>
            <a:stretch>
              <a:fillRect/>
            </a:stretch>
          </a:blipFill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Стилістичні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172" y="4017364"/>
            <a:ext cx="4606478" cy="2763887"/>
          </a:xfrm>
          <a:prstGeom prst="flowChartDecision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662499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8" y="3475766"/>
            <a:ext cx="6210300" cy="3495675"/>
          </a:xfrm>
          <a:prstGeom prst="stripedRightArrow">
            <a:avLst/>
          </a:prstGeom>
          <a:effectLst>
            <a:outerShdw blurRad="50800" dist="50800" dir="2580000" algn="ctr" rotWithShape="0">
              <a:srgbClr val="000000">
                <a:alpha val="43137"/>
              </a:srgbClr>
            </a:outerShdw>
            <a:softEdge rad="889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598" y="359765"/>
            <a:ext cx="10739202" cy="1330924"/>
          </a:xfrm>
          <a:effectLst>
            <a:softEdge rad="203200"/>
          </a:effectLst>
        </p:spPr>
        <p:txBody>
          <a:bodyPr vert="horz">
            <a:normAutofit/>
          </a:bodyPr>
          <a:lstStyle/>
          <a:p>
            <a:pPr algn="ctr"/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Простота форм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Дієслова, особливо наказового способу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Умовні речення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Займенники </a:t>
            </a:r>
            <a:r>
              <a:rPr lang="uk-UA" dirty="0"/>
              <a:t>1 та 2 особи та дієслів у 2 особі </a:t>
            </a:r>
            <a:r>
              <a:rPr lang="uk-UA" dirty="0" smtClean="0"/>
              <a:t>однин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Модальні </a:t>
            </a:r>
            <a:r>
              <a:rPr lang="uk-UA" dirty="0"/>
              <a:t>дієслова та ступені порівняння </a:t>
            </a:r>
            <a:r>
              <a:rPr lang="uk-UA" dirty="0" smtClean="0"/>
              <a:t>прикметників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…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5506" y="563562"/>
            <a:ext cx="10817385" cy="1015663"/>
          </a:xfrm>
          <a:prstGeom prst="rect">
            <a:avLst/>
          </a:prstGeom>
          <a:effectLst>
            <a:softEdge rad="1016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З ТОЧКИ ЗОРУ ГРАМАТИКИ</a:t>
            </a:r>
            <a:endParaRPr lang="ru-RU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61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724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9836"/>
            <a:ext cx="6295869" cy="279816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71057" y="-93156"/>
            <a:ext cx="3186158" cy="2062103"/>
          </a:xfrm>
          <a:prstGeom prst="rect">
            <a:avLst/>
          </a:prstGeom>
          <a:effectLst>
            <a:softEdge rad="1016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Стилістичні фігури в рекламному тексті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решение 6"/>
          <p:cNvSpPr/>
          <p:nvPr/>
        </p:nvSpPr>
        <p:spPr>
          <a:xfrm>
            <a:off x="-400155" y="1530410"/>
            <a:ext cx="4616971" cy="1963712"/>
          </a:xfrm>
          <a:prstGeom prst="flowChartDecis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Фонетико-змістовні фігури</a:t>
            </a:r>
            <a:endParaRPr lang="ru-RU" sz="3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6295869" y="4265855"/>
            <a:ext cx="4916774" cy="2166078"/>
          </a:xfrm>
          <a:prstGeom prst="flowChartDecis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Засоби структурно-синтаксичного рівня</a:t>
            </a:r>
            <a:endParaRPr lang="ru-RU" sz="3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4071056" y="2206231"/>
            <a:ext cx="4684426" cy="1822340"/>
          </a:xfrm>
          <a:prstGeom prst="flowChartDecis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Фігури семантико-змістовного рівня</a:t>
            </a:r>
            <a:endParaRPr lang="ru-RU" sz="31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 rot="20508545">
            <a:off x="4194769" y="1618288"/>
            <a:ext cx="854231" cy="1819221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19974657">
            <a:off x="7507495" y="1401264"/>
            <a:ext cx="775279" cy="3049848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 rot="3535063">
            <a:off x="2747156" y="-467182"/>
            <a:ext cx="641773" cy="2685747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46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7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86" y="185242"/>
            <a:ext cx="3207037" cy="4192205"/>
          </a:xfrm>
          <a:effectLst>
            <a:softEdge rad="76200"/>
          </a:effectLst>
          <a:scene3d>
            <a:camera prst="perspectiveBelow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386" y="95578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Метафора </a:t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та </a:t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епітет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" t="53" r="-5025" b="1349"/>
          <a:stretch/>
        </p:blipFill>
        <p:spPr>
          <a:xfrm>
            <a:off x="4516645" y="377280"/>
            <a:ext cx="6321243" cy="3445212"/>
          </a:xfrm>
          <a:prstGeom prst="cloud">
            <a:avLst/>
          </a:prstGeom>
          <a:effectLst>
            <a:softEdge rad="3429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751882" y="2578308"/>
            <a:ext cx="4646951" cy="11842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Гіпербола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22" y="3756425"/>
            <a:ext cx="4002375" cy="3001782"/>
          </a:xfrm>
          <a:prstGeom prst="rect">
            <a:avLst/>
          </a:prstGeom>
          <a:effectLst>
            <a:softEdge rad="190500"/>
          </a:effectLst>
          <a:scene3d>
            <a:camera prst="perspectiveRelaxedModerately"/>
            <a:lightRig rig="threePt" dir="t"/>
          </a:scene3d>
        </p:spPr>
      </p:pic>
      <p:sp>
        <p:nvSpPr>
          <p:cNvPr id="8" name="Овал 7"/>
          <p:cNvSpPr/>
          <p:nvPr/>
        </p:nvSpPr>
        <p:spPr>
          <a:xfrm flipH="1">
            <a:off x="6336662" y="3341665"/>
            <a:ext cx="5379009" cy="3516335"/>
          </a:xfrm>
          <a:prstGeom prst="ellipse">
            <a:avLst/>
          </a:prstGeom>
          <a:noFill/>
          <a:ln>
            <a:noFill/>
          </a:ln>
          <a:effectLst>
            <a:outerShdw blurRad="50800" dist="304800" dir="3960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Порівняння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6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0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404</Words>
  <Application>Microsoft Office PowerPoint</Application>
  <PresentationFormat>Широкоэкранный</PresentationFormat>
  <Paragraphs>59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Times New Roman</vt:lpstr>
      <vt:lpstr>Wingdings</vt:lpstr>
      <vt:lpstr>Тема Office</vt:lpstr>
      <vt:lpstr>Мовна реалізація комунікативних намірів в рекламних текстах: перекладацький аспект </vt:lpstr>
      <vt:lpstr>Метою дипломної роботи є дослідження прагматичних особливостей реклами, зокрема комунікативних намірів. Досягнення цієї мети передбачає вирішення таких завдань: </vt:lpstr>
      <vt:lpstr>Презентация PowerPoint</vt:lpstr>
      <vt:lpstr>       Рекламний дискурс   є різновидом дискурсивної діяльності у галузі реклами та водночас, це процес та результат мисленнєво-комунікативної взаємодії інформативного, маніпулятивного чи персуазивного характеру та сукупність лінгвальних і позалінгвальних його аспектів.                                 Романюк С.</vt:lpstr>
      <vt:lpstr>Мовні засоби у рекламі</vt:lpstr>
      <vt:lpstr>Презентация PowerPoint</vt:lpstr>
      <vt:lpstr>Презентация PowerPoint</vt:lpstr>
      <vt:lpstr>Презентация PowerPoint</vt:lpstr>
      <vt:lpstr>Метафора  та  епітет</vt:lpstr>
      <vt:lpstr>Стратегії рекламного дискурсу</vt:lpstr>
      <vt:lpstr>Прагматика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Мовна реалізація комунікативних намірів в рекламних текстах: перекладацький аспект </dc:title>
  <dc:creator>LM</dc:creator>
  <cp:lastModifiedBy>LM</cp:lastModifiedBy>
  <cp:revision>45</cp:revision>
  <dcterms:created xsi:type="dcterms:W3CDTF">2017-06-19T13:56:31Z</dcterms:created>
  <dcterms:modified xsi:type="dcterms:W3CDTF">2017-06-21T01:30:40Z</dcterms:modified>
</cp:coreProperties>
</file>